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5" r:id="rId2"/>
    <p:sldMasterId id="2147483678" r:id="rId3"/>
  </p:sldMasterIdLst>
  <p:notesMasterIdLst>
    <p:notesMasterId r:id="rId16"/>
  </p:notesMasterIdLst>
  <p:sldIdLst>
    <p:sldId id="256" r:id="rId4"/>
    <p:sldId id="403" r:id="rId5"/>
    <p:sldId id="257" r:id="rId6"/>
    <p:sldId id="404" r:id="rId7"/>
    <p:sldId id="267" r:id="rId8"/>
    <p:sldId id="408" r:id="rId9"/>
    <p:sldId id="409" r:id="rId10"/>
    <p:sldId id="405" r:id="rId11"/>
    <p:sldId id="410" r:id="rId12"/>
    <p:sldId id="411" r:id="rId13"/>
    <p:sldId id="412" r:id="rId14"/>
    <p:sldId id="413" r:id="rId15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94507" autoAdjust="0"/>
  </p:normalViewPr>
  <p:slideViewPr>
    <p:cSldViewPr>
      <p:cViewPr varScale="1">
        <p:scale>
          <a:sx n="155" d="100"/>
          <a:sy n="155" d="100"/>
        </p:scale>
        <p:origin x="96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fld id="{368C27B5-1C5B-4F09-A7C0-020D61B79805}" type="datetimeFigureOut">
              <a:rPr lang="ko-KR" altLang="en-US" smtClean="0"/>
              <a:pPr/>
              <a:t>2024. 7. 29.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fld id="{0B55FC6C-CF9B-400A-B7B2-D752D6F85B9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b="0" i="0" kern="1200">
        <a:solidFill>
          <a:schemeClr val="tx1"/>
        </a:solidFill>
        <a:latin typeface="Apple SD Gothic Neo" panose="02000300000000000000" pitchFamily="2" charset="-127"/>
        <a:ea typeface="Apple SD Gothic Neo" panose="02000300000000000000" pitchFamily="2" charset="-127"/>
        <a:cs typeface="+mn-cs"/>
      </a:defRPr>
    </a:lvl1pPr>
    <a:lvl2pPr marL="457200" algn="l" defTabSz="914400" rtl="0" eaLnBrk="1" latinLnBrk="1" hangingPunct="1">
      <a:defRPr sz="1200" b="0" i="0" kern="1200">
        <a:solidFill>
          <a:schemeClr val="tx1"/>
        </a:solidFill>
        <a:latin typeface="Apple SD Gothic Neo" panose="02000300000000000000" pitchFamily="2" charset="-127"/>
        <a:ea typeface="Apple SD Gothic Neo" panose="02000300000000000000" pitchFamily="2" charset="-127"/>
        <a:cs typeface="+mn-cs"/>
      </a:defRPr>
    </a:lvl2pPr>
    <a:lvl3pPr marL="914400" algn="l" defTabSz="914400" rtl="0" eaLnBrk="1" latinLnBrk="1" hangingPunct="1">
      <a:defRPr sz="1200" b="0" i="0" kern="1200">
        <a:solidFill>
          <a:schemeClr val="tx1"/>
        </a:solidFill>
        <a:latin typeface="Apple SD Gothic Neo" panose="02000300000000000000" pitchFamily="2" charset="-127"/>
        <a:ea typeface="Apple SD Gothic Neo" panose="02000300000000000000" pitchFamily="2" charset="-127"/>
        <a:cs typeface="+mn-cs"/>
      </a:defRPr>
    </a:lvl3pPr>
    <a:lvl4pPr marL="1371600" algn="l" defTabSz="914400" rtl="0" eaLnBrk="1" latinLnBrk="1" hangingPunct="1">
      <a:defRPr sz="1200" b="0" i="0" kern="1200">
        <a:solidFill>
          <a:schemeClr val="tx1"/>
        </a:solidFill>
        <a:latin typeface="Apple SD Gothic Neo" panose="02000300000000000000" pitchFamily="2" charset="-127"/>
        <a:ea typeface="Apple SD Gothic Neo" panose="02000300000000000000" pitchFamily="2" charset="-127"/>
        <a:cs typeface="+mn-cs"/>
      </a:defRPr>
    </a:lvl4pPr>
    <a:lvl5pPr marL="1828800" algn="l" defTabSz="914400" rtl="0" eaLnBrk="1" latinLnBrk="1" hangingPunct="1">
      <a:defRPr sz="1200" b="0" i="0" kern="1200">
        <a:solidFill>
          <a:schemeClr val="tx1"/>
        </a:solidFill>
        <a:latin typeface="Apple SD Gothic Neo" panose="02000300000000000000" pitchFamily="2" charset="-127"/>
        <a:ea typeface="Apple SD Gothic Neo" panose="020003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6DB6A-589F-43F9-84B6-ACD2F062FABB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2200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5FC6C-CF9B-400A-B7B2-D752D6F85B9D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2566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5FC6C-CF9B-400A-B7B2-D752D6F85B9D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0285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5FC6C-CF9B-400A-B7B2-D752D6F85B9D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6459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개체 틀 9"/>
          <p:cNvSpPr>
            <a:spLocks noGrp="1"/>
          </p:cNvSpPr>
          <p:nvPr>
            <p:ph type="title"/>
          </p:nvPr>
        </p:nvSpPr>
        <p:spPr>
          <a:xfrm>
            <a:off x="285428" y="1520205"/>
            <a:ext cx="8463036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600" b="0" i="0">
                <a:solidFill>
                  <a:schemeClr val="tx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6" name="Line 98"/>
          <p:cNvSpPr>
            <a:spLocks noChangeShapeType="1"/>
          </p:cNvSpPr>
          <p:nvPr userDrawn="1"/>
        </p:nvSpPr>
        <p:spPr bwMode="auto">
          <a:xfrm>
            <a:off x="1100758" y="1491630"/>
            <a:ext cx="7632848" cy="0"/>
          </a:xfrm>
          <a:prstGeom prst="line">
            <a:avLst/>
          </a:prstGeom>
          <a:noFill/>
          <a:ln w="57150" cmpd="sng">
            <a:solidFill>
              <a:schemeClr val="accent6">
                <a:lumMod val="7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b="0" i="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289620" y="1362472"/>
            <a:ext cx="785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0" i="0" dirty="0">
                <a:solidFill>
                  <a:schemeClr val="bg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Storyboard</a:t>
            </a:r>
            <a:endParaRPr lang="ko-KR" altLang="en-US" sz="1000" b="0" i="0" dirty="0">
              <a:solidFill>
                <a:schemeClr val="bg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graphicFrame>
        <p:nvGraphicFramePr>
          <p:cNvPr id="28" name="Group 99"/>
          <p:cNvGraphicFramePr>
            <a:graphicFrameLocks noGrp="1"/>
          </p:cNvGraphicFramePr>
          <p:nvPr userDrawn="1"/>
        </p:nvGraphicFramePr>
        <p:xfrm>
          <a:off x="395536" y="3552825"/>
          <a:ext cx="8210500" cy="5181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5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2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2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2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826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Document Version</a:t>
                      </a: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horzOverflow="overflow"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Last Updated</a:t>
                      </a: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Organization</a:t>
                      </a: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Author</a:t>
                      </a: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6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horzOverflow="overflow"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0" name="텍스트 개체 틀 17"/>
          <p:cNvSpPr>
            <a:spLocks noGrp="1"/>
          </p:cNvSpPr>
          <p:nvPr>
            <p:ph type="body" sz="quarter" idx="10"/>
          </p:nvPr>
        </p:nvSpPr>
        <p:spPr>
          <a:xfrm>
            <a:off x="399728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 b="0" i="0">
                <a:solidFill>
                  <a:schemeClr val="bg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1" name="텍스트 개체 틀 17"/>
          <p:cNvSpPr>
            <a:spLocks noGrp="1"/>
          </p:cNvSpPr>
          <p:nvPr>
            <p:ph type="body" sz="quarter" idx="11"/>
          </p:nvPr>
        </p:nvSpPr>
        <p:spPr>
          <a:xfrm>
            <a:off x="2466653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 b="0" i="0">
                <a:solidFill>
                  <a:schemeClr val="bg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2" name="텍스트 개체 틀 17"/>
          <p:cNvSpPr>
            <a:spLocks noGrp="1"/>
          </p:cNvSpPr>
          <p:nvPr>
            <p:ph type="body" sz="quarter" idx="12"/>
          </p:nvPr>
        </p:nvSpPr>
        <p:spPr>
          <a:xfrm>
            <a:off x="4509517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 b="0" i="0">
                <a:solidFill>
                  <a:schemeClr val="bg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3" name="텍스트 개체 틀 17"/>
          <p:cNvSpPr>
            <a:spLocks noGrp="1"/>
          </p:cNvSpPr>
          <p:nvPr>
            <p:ph type="body" sz="quarter" idx="13"/>
          </p:nvPr>
        </p:nvSpPr>
        <p:spPr>
          <a:xfrm>
            <a:off x="6569174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 b="0" i="0">
                <a:solidFill>
                  <a:schemeClr val="bg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6400800" y="4954632"/>
            <a:ext cx="2743200" cy="209052"/>
          </a:xfrm>
          <a:prstGeom prst="rect">
            <a:avLst/>
          </a:prstGeom>
        </p:spPr>
        <p:txBody>
          <a:bodyPr vert="horz" lIns="82296" tIns="41148" rIns="82296" bIns="41148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9C4B17B-A05E-4182-9286-FAF5968200C5}" type="slidenum">
              <a:rPr lang="ko-KR" altLang="en-US" sz="810" b="0" i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pPr/>
              <a:t>‹#›</a:t>
            </a:fld>
            <a:endParaRPr lang="ko-KR" altLang="en-US" sz="810" b="0" i="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659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23528" y="2211710"/>
            <a:ext cx="6400800" cy="80922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 i="0">
                <a:solidFill>
                  <a:schemeClr val="tx1">
                    <a:tint val="7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1" name="제목 5"/>
          <p:cNvSpPr>
            <a:spLocks noGrp="1"/>
          </p:cNvSpPr>
          <p:nvPr>
            <p:ph type="title"/>
          </p:nvPr>
        </p:nvSpPr>
        <p:spPr>
          <a:xfrm>
            <a:off x="107504" y="1707654"/>
            <a:ext cx="7344816" cy="27714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415064" y="195486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7761312" y="226888"/>
            <a:ext cx="8675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0" i="0" dirty="0">
                <a:solidFill>
                  <a:schemeClr val="bg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㈜홍길동</a:t>
            </a:r>
            <a:r>
              <a:rPr lang="en-US" altLang="ko-KR" sz="800" b="0" i="0" dirty="0">
                <a:solidFill>
                  <a:schemeClr val="bg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’s</a:t>
            </a:r>
            <a:r>
              <a:rPr lang="en-US" altLang="ko-KR" sz="800" b="0" i="0" baseline="0" dirty="0">
                <a:solidFill>
                  <a:schemeClr val="bg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blog |</a:t>
            </a:r>
            <a:endParaRPr lang="ko-KR" altLang="en-US" sz="800" b="0" i="0" dirty="0">
              <a:solidFill>
                <a:schemeClr val="bg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4" name="Line 98"/>
          <p:cNvSpPr>
            <a:spLocks noChangeShapeType="1"/>
          </p:cNvSpPr>
          <p:nvPr userDrawn="1"/>
        </p:nvSpPr>
        <p:spPr bwMode="auto">
          <a:xfrm>
            <a:off x="107504" y="2128813"/>
            <a:ext cx="8856984" cy="0"/>
          </a:xfrm>
          <a:prstGeom prst="line">
            <a:avLst/>
          </a:prstGeom>
          <a:noFill/>
          <a:ln w="12700" cmpd="sng">
            <a:solidFill>
              <a:schemeClr val="bg1">
                <a:lumMod val="5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000" b="0" i="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107504" y="206375"/>
            <a:ext cx="7344816" cy="27714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415064" y="195486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5" name="Line 98"/>
          <p:cNvSpPr>
            <a:spLocks noChangeShapeType="1"/>
          </p:cNvSpPr>
          <p:nvPr userDrawn="1"/>
        </p:nvSpPr>
        <p:spPr bwMode="auto">
          <a:xfrm>
            <a:off x="107504" y="483518"/>
            <a:ext cx="8856984" cy="0"/>
          </a:xfrm>
          <a:prstGeom prst="line">
            <a:avLst/>
          </a:prstGeom>
          <a:noFill/>
          <a:ln w="12700" cmpd="sng">
            <a:solidFill>
              <a:schemeClr val="bg1">
                <a:lumMod val="5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b="0" i="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94576" y="0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403648" y="16215"/>
            <a:ext cx="5400600" cy="29207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텍스트 개체 틀 14"/>
          <p:cNvSpPr>
            <a:spLocks noGrp="1"/>
          </p:cNvSpPr>
          <p:nvPr>
            <p:ph type="body" sz="quarter" idx="11"/>
          </p:nvPr>
        </p:nvSpPr>
        <p:spPr>
          <a:xfrm>
            <a:off x="395858" y="12700"/>
            <a:ext cx="1007790" cy="287486"/>
          </a:xfrm>
          <a:prstGeom prst="rect">
            <a:avLst/>
          </a:prstGeom>
        </p:spPr>
        <p:txBody>
          <a:bodyPr lIns="0" rIns="0"/>
          <a:lstStyle>
            <a:lvl1pPr>
              <a:buNone/>
              <a:defRPr sz="1000" b="0" i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94576" y="0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2" name="Rectangle 34"/>
          <p:cNvSpPr>
            <a:spLocks noChangeArrowheads="1"/>
          </p:cNvSpPr>
          <p:nvPr userDrawn="1"/>
        </p:nvSpPr>
        <p:spPr bwMode="auto">
          <a:xfrm>
            <a:off x="6876256" y="267494"/>
            <a:ext cx="2267744" cy="19367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78830" tIns="39415" rIns="78830" bIns="39415" anchor="ctr"/>
          <a:lstStyle/>
          <a:p>
            <a:pPr algn="ctr">
              <a:spcBef>
                <a:spcPct val="50000"/>
              </a:spcBef>
              <a:defRPr/>
            </a:pPr>
            <a:r>
              <a:rPr lang="en-US" altLang="ko-KR" sz="800" b="0" i="0" dirty="0">
                <a:solidFill>
                  <a:prstClr val="whit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Description (</a:t>
            </a:r>
            <a:r>
              <a:rPr lang="ko-KR" altLang="en-US" sz="800" b="0" i="0" dirty="0">
                <a:solidFill>
                  <a:prstClr val="whit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화면설명</a:t>
            </a:r>
            <a:r>
              <a:rPr lang="en-US" altLang="ko-KR" sz="800" b="0" i="0" dirty="0">
                <a:solidFill>
                  <a:prstClr val="whit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  <a:endParaRPr lang="en-US" sz="800" dirty="0">
              <a:solidFill>
                <a:prstClr val="white"/>
              </a:solidFill>
              <a:latin typeface="+mn-ea"/>
              <a:ea typeface="+mn-ea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916031" y="685506"/>
            <a:ext cx="21308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endParaRPr lang="ko-KR" altLang="en-US" sz="1000" b="0" i="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0" name="Rectangle 7"/>
          <p:cNvSpPr>
            <a:spLocks noChangeArrowheads="1"/>
          </p:cNvSpPr>
          <p:nvPr userDrawn="1"/>
        </p:nvSpPr>
        <p:spPr bwMode="auto">
          <a:xfrm>
            <a:off x="6876256" y="267494"/>
            <a:ext cx="2267744" cy="4666803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wrap="none" lIns="78830" tIns="39415" rIns="78830" bIns="39415" anchor="ctr"/>
          <a:lstStyle/>
          <a:p>
            <a:pPr algn="ctr">
              <a:spcBef>
                <a:spcPct val="10000"/>
              </a:spcBef>
              <a:defRPr/>
            </a:pPr>
            <a:endParaRPr lang="ko-KR" altLang="en-US" b="0" i="0" dirty="0">
              <a:solidFill>
                <a:prstClr val="black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6876256" y="483518"/>
            <a:ext cx="2267744" cy="4464495"/>
          </a:xfrm>
          <a:prstGeom prst="rect">
            <a:avLst/>
          </a:prstGeom>
        </p:spPr>
        <p:txBody>
          <a:bodyPr lIns="36000" rIns="0"/>
          <a:lstStyle>
            <a:lvl1pPr>
              <a:buFont typeface="+mj-ea"/>
              <a:buAutoNum type="circleNumDbPlain"/>
              <a:defRPr lang="ko-KR" altLang="en-US" sz="800" b="0" i="0" smtClean="0"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  <a:lvl2pPr>
              <a:defRPr lang="ko-KR" altLang="en-US" sz="700" b="0" i="0" smtClean="0"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2pPr>
            <a:lvl3pPr>
              <a:defRPr lang="ko-KR" altLang="en-US" sz="1050" smtClean="0"/>
            </a:lvl3pPr>
            <a:lvl4pPr>
              <a:defRPr lang="ko-KR" altLang="en-US" sz="1000" smtClean="0"/>
            </a:lvl4pPr>
            <a:lvl5pPr>
              <a:defRPr lang="ko-KR" altLang="en-US" sz="10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</p:txBody>
      </p:sp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403648" y="16215"/>
            <a:ext cx="5400600" cy="29207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1" name="텍스트 개체 틀 14"/>
          <p:cNvSpPr>
            <a:spLocks noGrp="1"/>
          </p:cNvSpPr>
          <p:nvPr>
            <p:ph type="body" sz="quarter" idx="11"/>
          </p:nvPr>
        </p:nvSpPr>
        <p:spPr>
          <a:xfrm>
            <a:off x="395858" y="12700"/>
            <a:ext cx="1007790" cy="287486"/>
          </a:xfrm>
          <a:prstGeom prst="rect">
            <a:avLst/>
          </a:prstGeom>
        </p:spPr>
        <p:txBody>
          <a:bodyPr lIns="0" rIns="0"/>
          <a:lstStyle>
            <a:lvl1pPr>
              <a:buNone/>
              <a:defRPr sz="1000" b="0" i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1000">
                <a:schemeClr val="bg1">
                  <a:lumMod val="93000"/>
                </a:schemeClr>
              </a:gs>
              <a:gs pos="100000">
                <a:schemeClr val="bg1">
                  <a:lumMod val="57000"/>
                  <a:alpha val="3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0" i="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83" r:id="rId2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2400" i="1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77" r:id="rId3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1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-4605" y="0"/>
            <a:ext cx="112109" cy="26749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900" b="0" i="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" name="Line 98"/>
          <p:cNvSpPr>
            <a:spLocks noChangeShapeType="1"/>
          </p:cNvSpPr>
          <p:nvPr userDrawn="1"/>
        </p:nvSpPr>
        <p:spPr bwMode="auto">
          <a:xfrm>
            <a:off x="122744" y="268838"/>
            <a:ext cx="6696744" cy="0"/>
          </a:xfrm>
          <a:prstGeom prst="line">
            <a:avLst/>
          </a:prstGeom>
          <a:noFill/>
          <a:ln w="6350" cmpd="sng">
            <a:solidFill>
              <a:schemeClr val="bg1">
                <a:lumMod val="5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b="0" i="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7" name="직사각형 6"/>
          <p:cNvSpPr/>
          <p:nvPr userDrawn="1"/>
        </p:nvSpPr>
        <p:spPr>
          <a:xfrm>
            <a:off x="121877" y="0"/>
            <a:ext cx="1281771" cy="26749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0" i="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3054" y="31750"/>
            <a:ext cx="3465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0" i="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NO.</a:t>
            </a:r>
            <a:endParaRPr lang="ko-KR" altLang="en-US" sz="800" b="0" i="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2" r:id="rId2"/>
  </p:sldLayoutIdLst>
  <p:txStyles>
    <p:titleStyle>
      <a:lvl1pPr algn="l" defTabSz="914400" rtl="0" eaLnBrk="1" latinLnBrk="1" hangingPunct="1">
        <a:spcBef>
          <a:spcPct val="0"/>
        </a:spcBef>
        <a:buNone/>
        <a:defRPr sz="10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내 주변 </a:t>
            </a:r>
            <a:r>
              <a:rPr lang="ko-KR" altLang="en-US" dirty="0" err="1"/>
              <a:t>네컷</a:t>
            </a:r>
            <a:r>
              <a:rPr lang="ko-KR" altLang="en-US" dirty="0"/>
              <a:t> 사진관 찾기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1.1.0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2024.07.29.</a:t>
            </a:r>
            <a:r>
              <a:rPr lang="ko-KR" altLang="en-US" dirty="0"/>
              <a:t> </a:t>
            </a:r>
            <a:r>
              <a:rPr lang="en-US" altLang="ko-KR" dirty="0"/>
              <a:t>Sun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LG U+ </a:t>
            </a:r>
            <a:r>
              <a:rPr lang="ko-KR" altLang="en-US" dirty="0"/>
              <a:t>유레카 </a:t>
            </a:r>
            <a:r>
              <a:rPr lang="ko-KR" altLang="en-US" dirty="0" err="1"/>
              <a:t>프론트엔드</a:t>
            </a:r>
            <a:r>
              <a:rPr lang="ko-KR" altLang="en-US" dirty="0"/>
              <a:t> </a:t>
            </a:r>
            <a:r>
              <a:rPr lang="ko-KR" altLang="en-US" dirty="0" err="1"/>
              <a:t>비대면</a:t>
            </a: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김예원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98371A8-0CD0-5B80-E290-B0F2AA181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411513"/>
            <a:ext cx="6537600" cy="352149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/>
              <a:t>[</a:t>
            </a:r>
            <a:r>
              <a:rPr lang="ko-KR" altLang="en-US" b="1" dirty="0"/>
              <a:t>위치 검색 서비스</a:t>
            </a:r>
            <a:r>
              <a:rPr lang="en-US" altLang="ko-KR" b="1" dirty="0"/>
              <a:t>]</a:t>
            </a:r>
            <a:r>
              <a:rPr lang="ko-KR" altLang="en-US" b="1" dirty="0"/>
              <a:t> </a:t>
            </a:r>
            <a:r>
              <a:rPr lang="en-US" altLang="ko-KR" b="1" dirty="0" err="1"/>
              <a:t>find.html</a:t>
            </a:r>
            <a:endParaRPr lang="en-US" altLang="ko-KR" b="1" dirty="0"/>
          </a:p>
          <a:p>
            <a:r>
              <a:rPr lang="en-US" altLang="ko-KR" dirty="0"/>
              <a:t>＇</a:t>
            </a:r>
            <a:r>
              <a:rPr lang="ko-KR" altLang="en-US" dirty="0"/>
              <a:t>내 주변</a:t>
            </a:r>
            <a:r>
              <a:rPr lang="en-US" altLang="ko-KR" dirty="0"/>
              <a:t>’</a:t>
            </a:r>
            <a:r>
              <a:rPr lang="ko-KR" altLang="en-US" dirty="0"/>
              <a:t> 혹은 </a:t>
            </a:r>
            <a:r>
              <a:rPr lang="en-US" altLang="ko-KR" dirty="0"/>
              <a:t>‘</a:t>
            </a:r>
            <a:r>
              <a:rPr lang="ko-KR" altLang="en-US" dirty="0"/>
              <a:t>위치 검색</a:t>
            </a:r>
            <a:r>
              <a:rPr lang="en-US" altLang="ko-KR" dirty="0"/>
              <a:t>’</a:t>
            </a:r>
            <a:r>
              <a:rPr lang="ko-KR" altLang="en-US" dirty="0"/>
              <a:t> 선택</a:t>
            </a:r>
            <a:br>
              <a:rPr lang="en-US" altLang="ko-KR" dirty="0"/>
            </a:br>
            <a:r>
              <a:rPr lang="ko-KR" altLang="en-US" dirty="0"/>
              <a:t>현재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위치 검색</a:t>
            </a:r>
            <a:r>
              <a:rPr lang="en-US" altLang="ko-KR" dirty="0"/>
              <a:t>’</a:t>
            </a:r>
            <a:r>
              <a:rPr lang="ko-KR" altLang="en-US" dirty="0"/>
              <a:t> 탭</a:t>
            </a:r>
            <a:endParaRPr lang="en-US" altLang="ko-KR" dirty="0"/>
          </a:p>
          <a:p>
            <a:r>
              <a:rPr lang="ko-KR" altLang="en-US" dirty="0"/>
              <a:t>탐색하고자 하는 위치와 거리 입력</a:t>
            </a:r>
            <a:endParaRPr lang="en-US" altLang="ko-KR" dirty="0"/>
          </a:p>
          <a:p>
            <a:r>
              <a:rPr lang="en-US" altLang="ko-KR" dirty="0"/>
              <a:t>‘</a:t>
            </a:r>
            <a:r>
              <a:rPr lang="ko-KR" altLang="en-US" dirty="0"/>
              <a:t>검색</a:t>
            </a:r>
            <a:r>
              <a:rPr lang="en-US" altLang="ko-KR" dirty="0"/>
              <a:t>＇</a:t>
            </a:r>
            <a:r>
              <a:rPr lang="ko-KR" altLang="en-US" dirty="0"/>
              <a:t> 클릭 시</a:t>
            </a:r>
            <a:br>
              <a:rPr lang="en-US" altLang="ko-KR" dirty="0"/>
            </a:br>
            <a:r>
              <a:rPr lang="en-US" altLang="ko-KR" dirty="0" err="1"/>
              <a:t>i</a:t>
            </a:r>
            <a:r>
              <a:rPr lang="en-US" altLang="ko-KR" dirty="0"/>
              <a:t>) ② </a:t>
            </a:r>
            <a:r>
              <a:rPr lang="ko-KR" altLang="en-US" dirty="0"/>
              <a:t>입력 값이 음수일 경우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올바른 탐색 거리</a:t>
            </a:r>
            <a:r>
              <a:rPr lang="en-US" altLang="ko-KR" dirty="0"/>
              <a:t>(m)</a:t>
            </a:r>
            <a:r>
              <a:rPr lang="ko-KR" altLang="en-US" dirty="0" err="1"/>
              <a:t>를</a:t>
            </a:r>
            <a:r>
              <a:rPr lang="ko-KR" altLang="en-US" dirty="0"/>
              <a:t> 입력하세요</a:t>
            </a:r>
            <a:r>
              <a:rPr lang="en-US" altLang="ko-KR" dirty="0"/>
              <a:t>.’</a:t>
            </a:r>
            <a:r>
              <a:rPr lang="ko-KR" altLang="en-US" dirty="0"/>
              <a:t> 표시</a:t>
            </a:r>
            <a:br>
              <a:rPr lang="en-US" altLang="ko-KR" dirty="0"/>
            </a:br>
            <a:r>
              <a:rPr lang="en-US" altLang="ko-KR" dirty="0"/>
              <a:t>ii) </a:t>
            </a:r>
            <a:r>
              <a:rPr lang="ko-KR" altLang="en-US" dirty="0"/>
              <a:t>양수 입력할 경우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다음 슬라이드 참고</a:t>
            </a:r>
            <a:endParaRPr lang="en-US" altLang="ko-KR" dirty="0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1.1.0</a:t>
            </a:r>
            <a:endParaRPr lang="ko-KR" altLang="en-US" dirty="0"/>
          </a:p>
        </p:txBody>
      </p:sp>
      <p:sp>
        <p:nvSpPr>
          <p:cNvPr id="18" name="제목 30">
            <a:extLst>
              <a:ext uri="{FF2B5EF4-FFF2-40B4-BE49-F238E27FC236}">
                <a16:creationId xmlns:a16="http://schemas.microsoft.com/office/drawing/2014/main" id="{4D505ECE-6BA5-9705-67DC-F011EC980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648" y="29455"/>
            <a:ext cx="5400600" cy="292075"/>
          </a:xfrm>
        </p:spPr>
        <p:txBody>
          <a:bodyPr/>
          <a:lstStyle/>
          <a:p>
            <a:r>
              <a:rPr lang="en-US" altLang="ko-KR" dirty="0"/>
              <a:t>MAIN SERVICE – </a:t>
            </a:r>
            <a:r>
              <a:rPr lang="ko-KR" altLang="en-US" dirty="0"/>
              <a:t>위치 검색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3447FD31-54D5-5894-9984-1594671C1FCB}"/>
              </a:ext>
            </a:extLst>
          </p:cNvPr>
          <p:cNvSpPr/>
          <p:nvPr/>
        </p:nvSpPr>
        <p:spPr>
          <a:xfrm>
            <a:off x="110442" y="618157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1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2ACD972-56C2-3B79-51D9-E808F124437D}"/>
              </a:ext>
            </a:extLst>
          </p:cNvPr>
          <p:cNvSpPr/>
          <p:nvPr/>
        </p:nvSpPr>
        <p:spPr>
          <a:xfrm>
            <a:off x="3306657" y="1203598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3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DF7EC296-CFFA-05BF-0136-2A5F681E1DDE}"/>
              </a:ext>
            </a:extLst>
          </p:cNvPr>
          <p:cNvSpPr/>
          <p:nvPr/>
        </p:nvSpPr>
        <p:spPr>
          <a:xfrm>
            <a:off x="591770" y="1210496"/>
            <a:ext cx="2302630" cy="199623"/>
          </a:xfrm>
          <a:prstGeom prst="roundRect">
            <a:avLst/>
          </a:prstGeom>
          <a:noFill/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EF525A8-B2BB-DF4E-CEF5-1978CA758015}"/>
              </a:ext>
            </a:extLst>
          </p:cNvPr>
          <p:cNvSpPr/>
          <p:nvPr/>
        </p:nvSpPr>
        <p:spPr>
          <a:xfrm>
            <a:off x="1986390" y="1131598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2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28D52A97-D3B5-1B55-0870-8F6D9CBB23EE}"/>
              </a:ext>
            </a:extLst>
          </p:cNvPr>
          <p:cNvCxnSpPr/>
          <p:nvPr/>
        </p:nvCxnSpPr>
        <p:spPr>
          <a:xfrm>
            <a:off x="179512" y="3341652"/>
            <a:ext cx="6537600" cy="0"/>
          </a:xfrm>
          <a:prstGeom prst="line">
            <a:avLst/>
          </a:prstGeom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233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484B44B-66C8-31CA-ED03-6E8CD2357678}"/>
              </a:ext>
            </a:extLst>
          </p:cNvPr>
          <p:cNvGrpSpPr/>
          <p:nvPr/>
        </p:nvGrpSpPr>
        <p:grpSpPr>
          <a:xfrm>
            <a:off x="179512" y="411514"/>
            <a:ext cx="6542322" cy="3851656"/>
            <a:chOff x="179512" y="411514"/>
            <a:chExt cx="6542322" cy="3851656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62DE16B3-5FF2-FAC2-48B8-F9BF9A6ADD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512" y="411514"/>
              <a:ext cx="6542322" cy="352838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3DD74C1-1D6B-7396-2065-71B3ED128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9512" y="3341652"/>
              <a:ext cx="6542322" cy="92151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</p:grpSp>
      <p:sp>
        <p:nvSpPr>
          <p:cNvPr id="24" name="굽은 화살표[B] 23">
            <a:extLst>
              <a:ext uri="{FF2B5EF4-FFF2-40B4-BE49-F238E27FC236}">
                <a16:creationId xmlns:a16="http://schemas.microsoft.com/office/drawing/2014/main" id="{AD445438-2157-D459-121D-23DA9FC3F3C1}"/>
              </a:ext>
            </a:extLst>
          </p:cNvPr>
          <p:cNvSpPr/>
          <p:nvPr/>
        </p:nvSpPr>
        <p:spPr>
          <a:xfrm flipV="1">
            <a:off x="309537" y="4263169"/>
            <a:ext cx="321098" cy="675463"/>
          </a:xfrm>
          <a:prstGeom prst="bentArrow">
            <a:avLst>
              <a:gd name="adj1" fmla="val 13683"/>
              <a:gd name="adj2" fmla="val 28128"/>
              <a:gd name="adj3" fmla="val 25000"/>
              <a:gd name="adj4" fmla="val 4375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/>
              <a:t>[</a:t>
            </a:r>
            <a:r>
              <a:rPr lang="ko-KR" altLang="en-US" b="1" dirty="0"/>
              <a:t>위치 검색 서비스</a:t>
            </a:r>
            <a:r>
              <a:rPr lang="en-US" altLang="ko-KR" b="1" dirty="0"/>
              <a:t>]</a:t>
            </a:r>
            <a:r>
              <a:rPr lang="ko-KR" altLang="en-US" b="1" dirty="0"/>
              <a:t> </a:t>
            </a:r>
            <a:r>
              <a:rPr lang="en-US" altLang="ko-KR" b="1" dirty="0" err="1"/>
              <a:t>find.html</a:t>
            </a:r>
            <a:endParaRPr lang="en-US" altLang="ko-KR" b="1" dirty="0"/>
          </a:p>
          <a:p>
            <a:r>
              <a:rPr lang="en-US" altLang="ko-KR" dirty="0"/>
              <a:t>＇</a:t>
            </a:r>
            <a:r>
              <a:rPr lang="ko-KR" altLang="en-US" dirty="0"/>
              <a:t>내 주변</a:t>
            </a:r>
            <a:r>
              <a:rPr lang="en-US" altLang="ko-KR" dirty="0"/>
              <a:t>’</a:t>
            </a:r>
            <a:r>
              <a:rPr lang="ko-KR" altLang="en-US" dirty="0"/>
              <a:t> 혹은 </a:t>
            </a:r>
            <a:r>
              <a:rPr lang="en-US" altLang="ko-KR" dirty="0"/>
              <a:t>‘</a:t>
            </a:r>
            <a:r>
              <a:rPr lang="ko-KR" altLang="en-US" dirty="0"/>
              <a:t>위치 검색</a:t>
            </a:r>
            <a:r>
              <a:rPr lang="en-US" altLang="ko-KR" dirty="0"/>
              <a:t>’</a:t>
            </a:r>
            <a:r>
              <a:rPr lang="ko-KR" altLang="en-US" dirty="0"/>
              <a:t> 선택</a:t>
            </a:r>
            <a:br>
              <a:rPr lang="en-US" altLang="ko-KR" dirty="0"/>
            </a:br>
            <a:r>
              <a:rPr lang="ko-KR" altLang="en-US" dirty="0"/>
              <a:t>현재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위치 검색</a:t>
            </a:r>
            <a:r>
              <a:rPr lang="en-US" altLang="ko-KR" dirty="0"/>
              <a:t>’</a:t>
            </a:r>
            <a:r>
              <a:rPr lang="ko-KR" altLang="en-US" dirty="0"/>
              <a:t> 탭</a:t>
            </a:r>
            <a:endParaRPr lang="en-US" altLang="ko-KR" dirty="0"/>
          </a:p>
          <a:p>
            <a:r>
              <a:rPr lang="ko-KR" altLang="en-US" dirty="0"/>
              <a:t>탐색하고자 하는 위치와 거리 입력</a:t>
            </a:r>
            <a:endParaRPr lang="en-US" altLang="ko-KR" dirty="0"/>
          </a:p>
          <a:p>
            <a:r>
              <a:rPr lang="en-US" altLang="ko-KR" dirty="0"/>
              <a:t>‘</a:t>
            </a:r>
            <a:r>
              <a:rPr lang="ko-KR" altLang="en-US" dirty="0"/>
              <a:t>검색</a:t>
            </a:r>
            <a:r>
              <a:rPr lang="en-US" altLang="ko-KR" dirty="0"/>
              <a:t>＇</a:t>
            </a:r>
            <a:r>
              <a:rPr lang="ko-KR" altLang="en-US" dirty="0"/>
              <a:t> 클릭 시</a:t>
            </a:r>
            <a:br>
              <a:rPr lang="en-US" altLang="ko-KR" dirty="0"/>
            </a:br>
            <a:r>
              <a:rPr lang="en-US" altLang="ko-KR" dirty="0" err="1"/>
              <a:t>i</a:t>
            </a:r>
            <a:r>
              <a:rPr lang="en-US" altLang="ko-KR" dirty="0"/>
              <a:t>) ② </a:t>
            </a:r>
            <a:r>
              <a:rPr lang="ko-KR" altLang="en-US" dirty="0"/>
              <a:t>입력 값이 음수일 경우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올바른 탐색 거리</a:t>
            </a:r>
            <a:r>
              <a:rPr lang="en-US" altLang="ko-KR" dirty="0"/>
              <a:t>(m)</a:t>
            </a:r>
            <a:r>
              <a:rPr lang="ko-KR" altLang="en-US" dirty="0" err="1"/>
              <a:t>를</a:t>
            </a:r>
            <a:r>
              <a:rPr lang="ko-KR" altLang="en-US" dirty="0"/>
              <a:t> 입력하세요</a:t>
            </a:r>
            <a:r>
              <a:rPr lang="en-US" altLang="ko-KR" dirty="0"/>
              <a:t>.’</a:t>
            </a:r>
            <a:r>
              <a:rPr lang="ko-KR" altLang="en-US" dirty="0"/>
              <a:t> 표시</a:t>
            </a:r>
            <a:br>
              <a:rPr lang="en-US" altLang="ko-KR" dirty="0"/>
            </a:br>
            <a:r>
              <a:rPr lang="en-US" altLang="ko-KR" b="1" dirty="0"/>
              <a:t>ii) </a:t>
            </a:r>
            <a:r>
              <a:rPr lang="ko-KR" altLang="en-US" b="1" dirty="0"/>
              <a:t>양수 입력할 경우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 err="1"/>
              <a:t>initNearbyMap</a:t>
            </a:r>
            <a:r>
              <a:rPr lang="en-US" altLang="ko-KR" dirty="0"/>
              <a:t>() </a:t>
            </a:r>
            <a:r>
              <a:rPr lang="ko-KR" altLang="en-US" dirty="0"/>
              <a:t>함수 실행</a:t>
            </a:r>
            <a:br>
              <a:rPr lang="en-US" altLang="ko-KR" dirty="0"/>
            </a:br>
            <a:r>
              <a:rPr lang="ko-KR" altLang="en-US" dirty="0"/>
              <a:t>  </a:t>
            </a:r>
            <a:r>
              <a:rPr lang="en-US" altLang="ko-KR" dirty="0"/>
              <a:t>#</a:t>
            </a:r>
            <a:r>
              <a:rPr lang="ko-KR" altLang="en-US" dirty="0"/>
              <a:t> 서버에 요청한 위치를 중심으로 지도 초기화</a:t>
            </a:r>
            <a:br>
              <a:rPr lang="en-US" altLang="ko-KR" dirty="0"/>
            </a:br>
            <a:r>
              <a:rPr lang="ko-KR" altLang="en-US" dirty="0"/>
              <a:t>  </a:t>
            </a:r>
            <a:r>
              <a:rPr lang="en-US" altLang="ko-KR" dirty="0"/>
              <a:t>#</a:t>
            </a:r>
            <a:r>
              <a:rPr lang="ko-KR" altLang="en-US" dirty="0"/>
              <a:t> 요청 위치를 파란색 마커로 표시</a:t>
            </a:r>
            <a:br>
              <a:rPr lang="en-US" altLang="ko-KR" dirty="0"/>
            </a:br>
            <a:r>
              <a:rPr lang="ko-KR" altLang="en-US" dirty="0"/>
              <a:t>  </a:t>
            </a:r>
            <a:r>
              <a:rPr lang="en-US" altLang="ko-KR" dirty="0"/>
              <a:t>#</a:t>
            </a:r>
            <a:r>
              <a:rPr lang="ko-KR" altLang="en-US" dirty="0"/>
              <a:t> </a:t>
            </a:r>
            <a:r>
              <a:rPr lang="en-US" altLang="ko-KR" dirty="0" err="1"/>
              <a:t>findStudios</a:t>
            </a:r>
            <a:r>
              <a:rPr lang="en-US" altLang="ko-KR" dirty="0"/>
              <a:t>()</a:t>
            </a:r>
            <a:r>
              <a:rPr lang="ko-KR" altLang="en-US" dirty="0"/>
              <a:t> 함수 실행</a:t>
            </a:r>
            <a:br>
              <a:rPr lang="en-US" altLang="ko-KR" dirty="0"/>
            </a:br>
            <a:r>
              <a:rPr lang="ko-KR" altLang="en-US" dirty="0"/>
              <a:t>     검색 위치로부터 요청 거리 내에 있는 </a:t>
            </a:r>
            <a:br>
              <a:rPr lang="en-US" altLang="ko-KR" dirty="0"/>
            </a:br>
            <a:r>
              <a:rPr lang="ko-KR" altLang="en-US" dirty="0"/>
              <a:t>     셀프 스튜디오들을 빨간색 마커로 표시</a:t>
            </a:r>
            <a:br>
              <a:rPr lang="en-US" altLang="ko-KR" dirty="0"/>
            </a:br>
            <a:r>
              <a:rPr lang="ko-KR" altLang="en-US" dirty="0"/>
              <a:t>     </a:t>
            </a:r>
            <a:r>
              <a:rPr lang="en-US" altLang="ko-KR" dirty="0"/>
              <a:t>if</a:t>
            </a:r>
            <a:r>
              <a:rPr lang="ko-KR" altLang="en-US" dirty="0"/>
              <a:t> </a:t>
            </a:r>
            <a:r>
              <a:rPr lang="en-US" altLang="ko-KR" dirty="0"/>
              <a:t>)</a:t>
            </a:r>
            <a:r>
              <a:rPr lang="ko-KR" altLang="en-US" dirty="0"/>
              <a:t> 요청 거리 내에 스튜디오가 없는 경우</a:t>
            </a:r>
            <a:br>
              <a:rPr lang="en-US" altLang="ko-KR" dirty="0"/>
            </a:br>
            <a:r>
              <a:rPr lang="ko-KR" altLang="en-US" dirty="0"/>
              <a:t>          </a:t>
            </a:r>
            <a:r>
              <a:rPr lang="en-US" altLang="ko-KR" dirty="0"/>
              <a:t>④</a:t>
            </a:r>
            <a:r>
              <a:rPr lang="ko-KR" altLang="en-US" dirty="0"/>
              <a:t>와 같이 표시</a:t>
            </a:r>
            <a:endParaRPr lang="en-US" altLang="ko-KR" dirty="0"/>
          </a:p>
          <a:p>
            <a:r>
              <a:rPr lang="ko-KR" altLang="en-US" dirty="0"/>
              <a:t>요청 거리 내에 스튜디오가 없는 경우</a:t>
            </a:r>
            <a:br>
              <a:rPr lang="en-US" altLang="ko-KR" dirty="0"/>
            </a:br>
            <a:r>
              <a:rPr lang="en-US" altLang="ko-KR" dirty="0"/>
              <a:t>‘</a:t>
            </a:r>
            <a:r>
              <a:rPr lang="ko-KR" altLang="en-US" dirty="0"/>
              <a:t>주변에 셀프 스튜디오가 없습니다</a:t>
            </a:r>
            <a:r>
              <a:rPr lang="en-US" altLang="ko-KR" dirty="0"/>
              <a:t>.’</a:t>
            </a:r>
            <a:r>
              <a:rPr lang="ko-KR" altLang="en-US" dirty="0"/>
              <a:t> 표시</a:t>
            </a:r>
            <a:endParaRPr lang="en-US" altLang="ko-KR" dirty="0"/>
          </a:p>
          <a:p>
            <a:r>
              <a:rPr lang="ko-KR" altLang="en-US" dirty="0"/>
              <a:t>상호명 클릭 시 </a:t>
            </a:r>
            <a:r>
              <a:rPr lang="en-US" altLang="ko-KR" dirty="0"/>
              <a:t>⑥</a:t>
            </a:r>
            <a:r>
              <a:rPr lang="ko-KR" altLang="en-US" dirty="0"/>
              <a:t>과 같이 표시</a:t>
            </a:r>
            <a:br>
              <a:rPr lang="en-US" altLang="ko-KR" dirty="0"/>
            </a:br>
            <a:r>
              <a:rPr lang="ko-KR" altLang="en-US" dirty="0"/>
              <a:t>해당 지점의 마커와 라벨만이 지도에 표시됨</a:t>
            </a:r>
            <a:endParaRPr lang="en-US" altLang="ko-KR" dirty="0"/>
          </a:p>
          <a:p>
            <a:r>
              <a:rPr lang="ko-KR" altLang="en-US" dirty="0"/>
              <a:t>선택한 지점의 마커와 라벨을 지도에 표시</a:t>
            </a:r>
            <a:endParaRPr lang="en-US" altLang="ko-KR" dirty="0"/>
          </a:p>
          <a:p>
            <a:r>
              <a:rPr lang="en-US" altLang="ko-KR" dirty="0"/>
              <a:t>＇</a:t>
            </a:r>
            <a:r>
              <a:rPr lang="ko-KR" altLang="en-US" dirty="0"/>
              <a:t>여기</a:t>
            </a:r>
            <a:r>
              <a:rPr lang="en-US" altLang="ko-KR" dirty="0"/>
              <a:t>’</a:t>
            </a:r>
            <a:r>
              <a:rPr lang="ko-KR" altLang="en-US" dirty="0"/>
              <a:t> 클릭 시</a:t>
            </a:r>
            <a:br>
              <a:rPr lang="en-US" altLang="ko-KR" dirty="0"/>
            </a:br>
            <a:r>
              <a:rPr lang="ko-KR" altLang="en-US" dirty="0"/>
              <a:t>다시 모든 지점이 지도에 표시됨</a:t>
            </a:r>
            <a:endParaRPr lang="en-US" altLang="ko-KR" dirty="0"/>
          </a:p>
          <a:p>
            <a:r>
              <a:rPr lang="ko-KR" altLang="en-US" dirty="0"/>
              <a:t>맵 컨트롤</a:t>
            </a:r>
            <a:br>
              <a:rPr lang="en-US" altLang="ko-KR" dirty="0"/>
            </a:br>
            <a:r>
              <a:rPr lang="en-US" altLang="ko-KR" dirty="0"/>
              <a:t>#</a:t>
            </a:r>
            <a:r>
              <a:rPr lang="ko-KR" altLang="en-US" dirty="0"/>
              <a:t> 지도에 표시된 마커 클릭 시 </a:t>
            </a:r>
            <a:r>
              <a:rPr lang="en-US" altLang="ko-KR" dirty="0"/>
              <a:t>⑥</a:t>
            </a:r>
            <a:r>
              <a:rPr lang="ko-KR" altLang="en-US" dirty="0"/>
              <a:t>과 같이 표시</a:t>
            </a:r>
            <a:br>
              <a:rPr lang="en-US" altLang="ko-KR" dirty="0"/>
            </a:br>
            <a:r>
              <a:rPr lang="en-US" altLang="ko-KR" dirty="0"/>
              <a:t>#</a:t>
            </a:r>
            <a:r>
              <a:rPr lang="ko-KR" altLang="en-US" dirty="0"/>
              <a:t> 확대 </a:t>
            </a:r>
            <a:r>
              <a:rPr lang="en-US" altLang="ko-KR" dirty="0"/>
              <a:t>/</a:t>
            </a:r>
            <a:r>
              <a:rPr lang="ko-KR" altLang="en-US" dirty="0"/>
              <a:t> 축소 가능</a:t>
            </a:r>
            <a:br>
              <a:rPr lang="en-US" altLang="ko-KR" dirty="0"/>
            </a:br>
            <a:r>
              <a:rPr lang="ko-KR" altLang="en-US" dirty="0"/>
              <a:t>   </a:t>
            </a:r>
            <a:r>
              <a:rPr lang="en-US" altLang="ko-KR" dirty="0"/>
              <a:t>Window : control +</a:t>
            </a:r>
            <a:r>
              <a:rPr lang="ko-KR" altLang="en-US" dirty="0"/>
              <a:t> 스크롤</a:t>
            </a:r>
            <a:r>
              <a:rPr lang="en-US" altLang="ko-KR" dirty="0"/>
              <a:t>↑/↓</a:t>
            </a:r>
            <a:br>
              <a:rPr lang="en-US" altLang="ko-KR" dirty="0"/>
            </a:br>
            <a:r>
              <a:rPr lang="en-US" altLang="ko-KR" dirty="0"/>
              <a:t>   MacOS : ⌘ +</a:t>
            </a:r>
            <a:r>
              <a:rPr lang="ko-KR" altLang="en-US" dirty="0"/>
              <a:t> 스크롤</a:t>
            </a:r>
            <a:r>
              <a:rPr lang="en-US" altLang="ko-KR" dirty="0"/>
              <a:t>↑/↓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1.1.0</a:t>
            </a:r>
            <a:endParaRPr lang="ko-KR" altLang="en-US" dirty="0"/>
          </a:p>
        </p:txBody>
      </p:sp>
      <p:sp>
        <p:nvSpPr>
          <p:cNvPr id="18" name="제목 30">
            <a:extLst>
              <a:ext uri="{FF2B5EF4-FFF2-40B4-BE49-F238E27FC236}">
                <a16:creationId xmlns:a16="http://schemas.microsoft.com/office/drawing/2014/main" id="{4D505ECE-6BA5-9705-67DC-F011EC980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648" y="29455"/>
            <a:ext cx="5400600" cy="292075"/>
          </a:xfrm>
        </p:spPr>
        <p:txBody>
          <a:bodyPr/>
          <a:lstStyle/>
          <a:p>
            <a:r>
              <a:rPr lang="en-US" altLang="ko-KR" dirty="0"/>
              <a:t>MAIN SERVICE – </a:t>
            </a:r>
            <a:r>
              <a:rPr lang="ko-KR" altLang="en-US" dirty="0"/>
              <a:t>위치 검색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3447FD31-54D5-5894-9984-1594671C1FCB}"/>
              </a:ext>
            </a:extLst>
          </p:cNvPr>
          <p:cNvSpPr/>
          <p:nvPr/>
        </p:nvSpPr>
        <p:spPr>
          <a:xfrm>
            <a:off x="110442" y="618157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1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2ACD972-56C2-3B79-51D9-E808F124437D}"/>
              </a:ext>
            </a:extLst>
          </p:cNvPr>
          <p:cNvSpPr/>
          <p:nvPr/>
        </p:nvSpPr>
        <p:spPr>
          <a:xfrm>
            <a:off x="3306657" y="1203598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3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8A62C73-59B1-F555-E84C-ACF4AEA6AB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058" y="4529777"/>
            <a:ext cx="3998712" cy="57124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5" name="타원 24">
            <a:extLst>
              <a:ext uri="{FF2B5EF4-FFF2-40B4-BE49-F238E27FC236}">
                <a16:creationId xmlns:a16="http://schemas.microsoft.com/office/drawing/2014/main" id="{ECD59BFE-1C60-4CDD-AD0B-66CB9C15A038}"/>
              </a:ext>
            </a:extLst>
          </p:cNvPr>
          <p:cNvSpPr/>
          <p:nvPr/>
        </p:nvSpPr>
        <p:spPr>
          <a:xfrm>
            <a:off x="613187" y="4436433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4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CBD0C5D-9A18-31B6-14BE-B8B90A5FB110}"/>
              </a:ext>
            </a:extLst>
          </p:cNvPr>
          <p:cNvSpPr/>
          <p:nvPr/>
        </p:nvSpPr>
        <p:spPr>
          <a:xfrm>
            <a:off x="155847" y="3723903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5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DF7EC296-CFFA-05BF-0136-2A5F681E1DDE}"/>
              </a:ext>
            </a:extLst>
          </p:cNvPr>
          <p:cNvSpPr/>
          <p:nvPr/>
        </p:nvSpPr>
        <p:spPr>
          <a:xfrm>
            <a:off x="591770" y="1210496"/>
            <a:ext cx="2302630" cy="199623"/>
          </a:xfrm>
          <a:prstGeom prst="roundRect">
            <a:avLst/>
          </a:prstGeom>
          <a:noFill/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821FF429-058F-56B4-8B81-C37D935855DA}"/>
              </a:ext>
            </a:extLst>
          </p:cNvPr>
          <p:cNvSpPr/>
          <p:nvPr/>
        </p:nvSpPr>
        <p:spPr>
          <a:xfrm>
            <a:off x="3234649" y="3426263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7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8058E363-7E26-3244-217B-B321F09D6A76}"/>
              </a:ext>
            </a:extLst>
          </p:cNvPr>
          <p:cNvSpPr/>
          <p:nvPr/>
        </p:nvSpPr>
        <p:spPr>
          <a:xfrm>
            <a:off x="6577818" y="1554805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8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EF525A8-B2BB-DF4E-CEF5-1978CA758015}"/>
              </a:ext>
            </a:extLst>
          </p:cNvPr>
          <p:cNvSpPr/>
          <p:nvPr/>
        </p:nvSpPr>
        <p:spPr>
          <a:xfrm>
            <a:off x="1986390" y="1131598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2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28D52A97-D3B5-1B55-0870-8F6D9CBB23EE}"/>
              </a:ext>
            </a:extLst>
          </p:cNvPr>
          <p:cNvCxnSpPr/>
          <p:nvPr/>
        </p:nvCxnSpPr>
        <p:spPr>
          <a:xfrm>
            <a:off x="179512" y="3341652"/>
            <a:ext cx="6537600" cy="0"/>
          </a:xfrm>
          <a:prstGeom prst="line">
            <a:avLst/>
          </a:prstGeom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825719B0-551A-ECD5-49CC-FB94FB5ED2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8842" y="3740607"/>
            <a:ext cx="740683" cy="98056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8" name="타원 27">
            <a:extLst>
              <a:ext uri="{FF2B5EF4-FFF2-40B4-BE49-F238E27FC236}">
                <a16:creationId xmlns:a16="http://schemas.microsoft.com/office/drawing/2014/main" id="{076F3E14-CE0B-CA2F-57D4-6ADE8AAE8D35}"/>
              </a:ext>
            </a:extLst>
          </p:cNvPr>
          <p:cNvSpPr/>
          <p:nvPr/>
        </p:nvSpPr>
        <p:spPr>
          <a:xfrm>
            <a:off x="2434579" y="3705545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6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500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Requirements &amp; Plans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1AA835D-8947-4686-9B80-1C1BEEAA91EC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3" name="제목 6">
            <a:extLst>
              <a:ext uri="{FF2B5EF4-FFF2-40B4-BE49-F238E27FC236}">
                <a16:creationId xmlns:a16="http://schemas.microsoft.com/office/drawing/2014/main" id="{C7DBDF86-69BA-6271-A0D5-C9E8A7676476}"/>
              </a:ext>
            </a:extLst>
          </p:cNvPr>
          <p:cNvSpPr txBox="1">
            <a:spLocks/>
          </p:cNvSpPr>
          <p:nvPr/>
        </p:nvSpPr>
        <p:spPr>
          <a:xfrm>
            <a:off x="179512" y="608945"/>
            <a:ext cx="7344816" cy="277143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1600" b="0" i="0" kern="1200">
                <a:solidFill>
                  <a:schemeClr val="tx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7ED33D-36F3-FB11-942F-1B636490A06D}"/>
              </a:ext>
            </a:extLst>
          </p:cNvPr>
          <p:cNvSpPr txBox="1"/>
          <p:nvPr/>
        </p:nvSpPr>
        <p:spPr>
          <a:xfrm>
            <a:off x="179512" y="411510"/>
            <a:ext cx="4757080" cy="1685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</a:pP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즐겨 찾기 기능 추가</a:t>
            </a:r>
            <a:endParaRPr kumimoji="1"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</a:pP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새로운 스튜디오 브랜드 업데이트</a:t>
            </a:r>
            <a:endParaRPr kumimoji="1"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</a:pP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버그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&amp; UI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개선</a:t>
            </a:r>
          </a:p>
        </p:txBody>
      </p:sp>
    </p:spTree>
    <p:extLst>
      <p:ext uri="{BB962C8B-B14F-4D97-AF65-F5344CB8AC3E}">
        <p14:creationId xmlns:p14="http://schemas.microsoft.com/office/powerpoint/2010/main" val="4229622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0D22AEF-7B1F-409B-B38B-19B7ED52011A}"/>
              </a:ext>
            </a:extLst>
          </p:cNvPr>
          <p:cNvSpPr txBox="1"/>
          <p:nvPr/>
        </p:nvSpPr>
        <p:spPr>
          <a:xfrm>
            <a:off x="539552" y="411510"/>
            <a:ext cx="2523021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4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내 주변 </a:t>
            </a:r>
            <a:r>
              <a:rPr lang="ko-KR" altLang="en-US" sz="144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네컷</a:t>
            </a:r>
            <a:r>
              <a:rPr lang="ko-KR" altLang="en-US" sz="144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사진관 찾기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B56E816E-84AA-4414-80AD-9092A30C84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61846"/>
              </p:ext>
            </p:extLst>
          </p:nvPr>
        </p:nvGraphicFramePr>
        <p:xfrm>
          <a:off x="705358" y="781040"/>
          <a:ext cx="7733284" cy="359843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558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774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9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구분</a:t>
                      </a:r>
                    </a:p>
                  </a:txBody>
                  <a:tcPr marL="61517" marR="61517" marT="30758" marB="3075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</a:t>
                      </a:r>
                    </a:p>
                  </a:txBody>
                  <a:tcPr marL="61517" marR="61517" marT="30758" marB="3075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9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기획 서비스</a:t>
                      </a:r>
                      <a:endParaRPr lang="en-US" altLang="ko-KR" sz="1000" b="1" dirty="0"/>
                    </a:p>
                  </a:txBody>
                  <a:tcPr marL="61517" marR="61517" marT="30758" marB="3075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indent="-171450" algn="just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위치 기반 서비스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(Google Map API)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를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활용한 주변 무인 셀프 사진관 찾기 서비스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1517" marR="61517" marT="30758" marB="3075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28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기획 배경</a:t>
                      </a:r>
                      <a:endParaRPr lang="en-US" altLang="ko-KR" sz="1000" b="1" dirty="0"/>
                    </a:p>
                  </a:txBody>
                  <a:tcPr marL="61517" marR="61517" marT="30758" marB="3075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indent="-171450" algn="just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네컷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사진의 인기가 높아지며 다양한 브랜드의 셀프 사진관이 등장하고 있는 추세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171450" marR="0" indent="-171450" algn="just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주변 셀프 사진관을 찾기 위해서는 반드시 각 브랜드별로 검색해야 하는 불편함이 존재함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171450" marR="0" indent="-171450" algn="just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한 번의 검색으로 여러 브랜드의 셀프 사진관을 찾을 수 있는 서비스 기획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61517" marR="61517" marT="30758" marB="3075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56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기획 목적</a:t>
                      </a:r>
                      <a:endParaRPr lang="en-US" altLang="ko-KR" sz="1000" b="1" dirty="0"/>
                    </a:p>
                  </a:txBody>
                  <a:tcPr marL="61517" marR="61517" marT="30758" marB="3075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indent="-171450" algn="just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사용자가 주변의 다양한 셀프 사진관을 쉽게 찾을 수 있도록 도움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296" marR="82296" marT="41148" marB="4114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713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i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기대 효과</a:t>
                      </a:r>
                      <a:endParaRPr lang="en-US" altLang="ko-KR" sz="1000" b="1" dirty="0"/>
                    </a:p>
                  </a:txBody>
                  <a:tcPr marL="61517" marR="61517" marT="30758" marB="3075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사용자 편의성 증대 </a:t>
                      </a:r>
                      <a:r>
                        <a:rPr lang="en-US" altLang="ko-KR" sz="100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:</a:t>
                      </a: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검색 과정 간소화</a:t>
                      </a:r>
                      <a:endParaRPr lang="en-US" altLang="ko-KR" sz="1000" baseline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171450" indent="-17145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여러 브랜드의 사진관 정보를 한눈에 파악할 수 있음</a:t>
                      </a:r>
                      <a:endParaRPr lang="en-US" altLang="ko-KR" sz="1000" baseline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171450" indent="-17145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셀프 사진관 이용 유도를 통한 시장 활성화</a:t>
                      </a:r>
                      <a:endParaRPr lang="en-US" altLang="ko-KR" sz="1000" baseline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296" marR="82296" marT="41148" marB="4114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04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주요 기능</a:t>
                      </a:r>
                    </a:p>
                  </a:txBody>
                  <a:tcPr marL="61517" marR="61517" marT="30758" marB="3075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현 위치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혹은 검색한 위치를 중심으로 주변 셀프 사진관 검색</a:t>
                      </a:r>
                      <a:br>
                        <a:rPr lang="en-US" altLang="ko-KR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</a:b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검색 반경 설정 기능 포함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인생네컷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포토이즘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하루필름 등 무인 셀프 사진관만 표시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  <a:p>
                      <a:pPr marL="171450" indent="-171450" algn="l" latinLnBrk="1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지도에 사진관 위치와 상호명 표시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171450" indent="-171450" algn="l" latinLnBrk="1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즐겨 찾는 매장 설정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296" marR="82296" marT="41148" marB="4114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6674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Document History</a:t>
            </a:r>
            <a:endParaRPr lang="ko-KR" altLang="en-US" dirty="0"/>
          </a:p>
        </p:txBody>
      </p:sp>
      <p:graphicFrame>
        <p:nvGraphicFramePr>
          <p:cNvPr id="8" name="Group 3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1092966"/>
              </p:ext>
            </p:extLst>
          </p:nvPr>
        </p:nvGraphicFramePr>
        <p:xfrm>
          <a:off x="217612" y="622201"/>
          <a:ext cx="8631436" cy="3062871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6031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83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310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41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498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Version</a:t>
                      </a:r>
                    </a:p>
                  </a:txBody>
                  <a:tcPr marL="90333" marR="90333" marT="32641" marB="32641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Date</a:t>
                      </a:r>
                    </a:p>
                  </a:txBody>
                  <a:tcPr marL="90333" marR="90333" marT="32641" marB="32641" anchor="ctr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Page</a:t>
                      </a:r>
                    </a:p>
                  </a:txBody>
                  <a:tcPr marL="90333" marR="90333" marT="32641" marB="32641" anchor="ctr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Description</a:t>
                      </a:r>
                    </a:p>
                  </a:txBody>
                  <a:tcPr marL="90333" marR="90333" marT="32641" marB="32641" anchor="ctr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Name</a:t>
                      </a:r>
                      <a:endParaRPr kumimoji="1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anchor="ctr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1.0.0</a:t>
                      </a: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2024.07.21.</a:t>
                      </a: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baseline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1</a:t>
                      </a:r>
                      <a:r>
                        <a:rPr lang="ko-KR" altLang="en-US" sz="900" b="0" i="0" baseline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차 기획안</a:t>
                      </a: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baseline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화면 설계</a:t>
                      </a:r>
                      <a:r>
                        <a:rPr lang="en-US" altLang="ko-KR" sz="900" b="0" i="0" baseline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900" b="0" i="0" baseline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기능 설명</a:t>
                      </a: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김예원</a:t>
                      </a: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1.1.0</a:t>
                      </a: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2024.07.28.</a:t>
                      </a: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baseline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프로토 타입 제작</a:t>
                      </a: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baseline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화면 설계</a:t>
                      </a:r>
                      <a:r>
                        <a:rPr lang="en-US" altLang="ko-KR" sz="900" b="0" i="0" baseline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900" b="0" i="0" baseline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기능 구현</a:t>
                      </a: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김예원</a:t>
                      </a: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ctr"/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baseline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90333" marR="90333" marT="32641" marB="32641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1AA835D-8947-4686-9B80-1C1BEEAA91EC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1AA835D-8947-4686-9B80-1C1BEEAA91EC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 err="1"/>
              <a:t>사이트맵</a:t>
            </a:r>
            <a:endParaRPr lang="ko-KR" altLang="en-US" dirty="0"/>
          </a:p>
        </p:txBody>
      </p:sp>
      <p:sp>
        <p:nvSpPr>
          <p:cNvPr id="69" name="텍스트 개체 틀 6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1.1.0</a:t>
            </a:r>
            <a:endParaRPr lang="ko-KR" altLang="en-US" dirty="0"/>
          </a:p>
        </p:txBody>
      </p:sp>
      <p:sp>
        <p:nvSpPr>
          <p:cNvPr id="61" name="모서리가 둥근 직사각형 60">
            <a:extLst>
              <a:ext uri="{FF2B5EF4-FFF2-40B4-BE49-F238E27FC236}">
                <a16:creationId xmlns:a16="http://schemas.microsoft.com/office/drawing/2014/main" id="{A45E6CC6-759D-4C03-0744-B60BFE534E83}"/>
              </a:ext>
            </a:extLst>
          </p:cNvPr>
          <p:cNvSpPr/>
          <p:nvPr/>
        </p:nvSpPr>
        <p:spPr bwMode="auto">
          <a:xfrm>
            <a:off x="360751" y="449054"/>
            <a:ext cx="793184" cy="2160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8100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endParaRPr lang="ko-KR" altLang="en-US" sz="900" dirty="0">
              <a:solidFill>
                <a:schemeClr val="tx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3" name="제목 5">
            <a:extLst>
              <a:ext uri="{FF2B5EF4-FFF2-40B4-BE49-F238E27FC236}">
                <a16:creationId xmlns:a16="http://schemas.microsoft.com/office/drawing/2014/main" id="{2E4D4900-BDE8-996A-A177-84BFB8BBA0A4}"/>
              </a:ext>
            </a:extLst>
          </p:cNvPr>
          <p:cNvSpPr txBox="1">
            <a:spLocks/>
          </p:cNvSpPr>
          <p:nvPr/>
        </p:nvSpPr>
        <p:spPr>
          <a:xfrm>
            <a:off x="1140036" y="423793"/>
            <a:ext cx="5400600" cy="292075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spcBef>
                <a:spcPct val="0"/>
              </a:spcBef>
              <a:buNone/>
              <a:defRPr sz="1000" b="0" i="0" kern="1200">
                <a:solidFill>
                  <a:schemeClr val="tx1">
                    <a:lumMod val="50000"/>
                    <a:lumOff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cs typeface="+mj-cs"/>
              </a:defRPr>
            </a:lvl1pPr>
          </a:lstStyle>
          <a:p>
            <a:r>
              <a:rPr lang="ko-KR" altLang="en-US" dirty="0"/>
              <a:t>로그인 시 사용 가능</a:t>
            </a:r>
          </a:p>
        </p:txBody>
      </p:sp>
      <p:cxnSp>
        <p:nvCxnSpPr>
          <p:cNvPr id="48" name="꺾인 연결선 163">
            <a:extLst>
              <a:ext uri="{FF2B5EF4-FFF2-40B4-BE49-F238E27FC236}">
                <a16:creationId xmlns:a16="http://schemas.microsoft.com/office/drawing/2014/main" id="{F807FCE2-DF70-ED8F-5A7B-58E65C867191}"/>
              </a:ext>
            </a:extLst>
          </p:cNvPr>
          <p:cNvCxnSpPr>
            <a:cxnSpLocks/>
          </p:cNvCxnSpPr>
          <p:nvPr/>
        </p:nvCxnSpPr>
        <p:spPr>
          <a:xfrm>
            <a:off x="4635677" y="3996214"/>
            <a:ext cx="218575" cy="2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꺾인 연결선 163">
            <a:extLst>
              <a:ext uri="{FF2B5EF4-FFF2-40B4-BE49-F238E27FC236}">
                <a16:creationId xmlns:a16="http://schemas.microsoft.com/office/drawing/2014/main" id="{B5AD8D3C-CF4C-F15C-5DF0-88469280498B}"/>
              </a:ext>
            </a:extLst>
          </p:cNvPr>
          <p:cNvCxnSpPr>
            <a:cxnSpLocks/>
          </p:cNvCxnSpPr>
          <p:nvPr/>
        </p:nvCxnSpPr>
        <p:spPr>
          <a:xfrm>
            <a:off x="4628137" y="3354235"/>
            <a:ext cx="230461" cy="0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B0EEEE63-C055-9E06-9102-D5A77E8C14AA}"/>
              </a:ext>
            </a:extLst>
          </p:cNvPr>
          <p:cNvSpPr/>
          <p:nvPr/>
        </p:nvSpPr>
        <p:spPr>
          <a:xfrm>
            <a:off x="3426574" y="1203598"/>
            <a:ext cx="1384890" cy="364269"/>
          </a:xfrm>
          <a:prstGeom prst="roundRect">
            <a:avLst>
              <a:gd name="adj" fmla="val 47935"/>
            </a:avLst>
          </a:prstGeom>
          <a:solidFill>
            <a:schemeClr val="tx1">
              <a:lumMod val="65000"/>
              <a:lumOff val="35000"/>
            </a:schemeClr>
          </a:solidFill>
          <a:ln w="9525" cmpd="sng">
            <a:solidFill>
              <a:schemeClr val="bg1">
                <a:lumMod val="50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Home</a:t>
            </a:r>
            <a:endParaRPr kumimoji="0" lang="ko-KR" altLang="en-US" sz="10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CCB72017-07A9-D70E-FBB9-14F29AD6A1ED}"/>
              </a:ext>
            </a:extLst>
          </p:cNvPr>
          <p:cNvSpPr/>
          <p:nvPr/>
        </p:nvSpPr>
        <p:spPr bwMode="auto">
          <a:xfrm>
            <a:off x="7329541" y="1375812"/>
            <a:ext cx="1010669" cy="25832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회원가입</a:t>
            </a:r>
            <a:endParaRPr lang="ko-KR" altLang="en-US" sz="900" dirty="0">
              <a:solidFill>
                <a:schemeClr val="tx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5" name="꺾인 연결선 54">
            <a:extLst>
              <a:ext uri="{FF2B5EF4-FFF2-40B4-BE49-F238E27FC236}">
                <a16:creationId xmlns:a16="http://schemas.microsoft.com/office/drawing/2014/main" id="{6F464F17-CEE1-7D60-2733-131380D0F392}"/>
              </a:ext>
            </a:extLst>
          </p:cNvPr>
          <p:cNvCxnSpPr>
            <a:stCxn id="9" idx="3"/>
            <a:endCxn id="3" idx="1"/>
          </p:cNvCxnSpPr>
          <p:nvPr/>
        </p:nvCxnSpPr>
        <p:spPr>
          <a:xfrm flipV="1">
            <a:off x="6476468" y="1504972"/>
            <a:ext cx="853073" cy="198242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꺾인 연결선 74">
            <a:extLst>
              <a:ext uri="{FF2B5EF4-FFF2-40B4-BE49-F238E27FC236}">
                <a16:creationId xmlns:a16="http://schemas.microsoft.com/office/drawing/2014/main" id="{DC02F9EE-03C4-A4BB-5842-2904419A8DFF}"/>
              </a:ext>
            </a:extLst>
          </p:cNvPr>
          <p:cNvCxnSpPr>
            <a:stCxn id="9" idx="3"/>
            <a:endCxn id="8" idx="1"/>
          </p:cNvCxnSpPr>
          <p:nvPr/>
        </p:nvCxnSpPr>
        <p:spPr>
          <a:xfrm>
            <a:off x="6476468" y="1703214"/>
            <a:ext cx="853073" cy="143456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E7A756A2-8700-2DCC-3037-2EBC91217011}"/>
              </a:ext>
            </a:extLst>
          </p:cNvPr>
          <p:cNvSpPr/>
          <p:nvPr/>
        </p:nvSpPr>
        <p:spPr bwMode="auto">
          <a:xfrm>
            <a:off x="7329541" y="1717510"/>
            <a:ext cx="1010669" cy="25832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ID/PW</a:t>
            </a:r>
            <a:r>
              <a:rPr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찾기</a:t>
            </a:r>
            <a:endParaRPr lang="ko-KR" altLang="en-US" sz="900" dirty="0">
              <a:solidFill>
                <a:schemeClr val="tx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8694B7D0-10A4-BBB1-0812-CA189006B784}"/>
              </a:ext>
            </a:extLst>
          </p:cNvPr>
          <p:cNvSpPr/>
          <p:nvPr/>
        </p:nvSpPr>
        <p:spPr>
          <a:xfrm>
            <a:off x="5175096" y="1539884"/>
            <a:ext cx="1301372" cy="326660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9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Login</a:t>
            </a:r>
            <a:endParaRPr kumimoji="0" lang="ko-KR" altLang="en-US" sz="9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10" name="꺾인 연결선 235">
            <a:extLst>
              <a:ext uri="{FF2B5EF4-FFF2-40B4-BE49-F238E27FC236}">
                <a16:creationId xmlns:a16="http://schemas.microsoft.com/office/drawing/2014/main" id="{8C145F4B-6659-C563-C973-C8A7A0C66A41}"/>
              </a:ext>
            </a:extLst>
          </p:cNvPr>
          <p:cNvCxnSpPr>
            <a:stCxn id="2" idx="2"/>
            <a:endCxn id="9" idx="1"/>
          </p:cNvCxnSpPr>
          <p:nvPr/>
        </p:nvCxnSpPr>
        <p:spPr>
          <a:xfrm rot="16200000" flipH="1">
            <a:off x="4579383" y="1107501"/>
            <a:ext cx="135347" cy="1056077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꺾인 연결선 159">
            <a:extLst>
              <a:ext uri="{FF2B5EF4-FFF2-40B4-BE49-F238E27FC236}">
                <a16:creationId xmlns:a16="http://schemas.microsoft.com/office/drawing/2014/main" id="{2EC6540F-A580-0F38-2EFA-3A21EB4BA7EE}"/>
              </a:ext>
            </a:extLst>
          </p:cNvPr>
          <p:cNvCxnSpPr/>
          <p:nvPr/>
        </p:nvCxnSpPr>
        <p:spPr>
          <a:xfrm rot="5400000">
            <a:off x="2236975" y="785368"/>
            <a:ext cx="1099546" cy="2664543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꺾인 연결선 159">
            <a:extLst>
              <a:ext uri="{FF2B5EF4-FFF2-40B4-BE49-F238E27FC236}">
                <a16:creationId xmlns:a16="http://schemas.microsoft.com/office/drawing/2014/main" id="{E526F9BC-E5FB-BB53-A598-A788C9221314}"/>
              </a:ext>
            </a:extLst>
          </p:cNvPr>
          <p:cNvCxnSpPr>
            <a:cxnSpLocks/>
            <a:endCxn id="68" idx="0"/>
          </p:cNvCxnSpPr>
          <p:nvPr/>
        </p:nvCxnSpPr>
        <p:spPr>
          <a:xfrm>
            <a:off x="4119017" y="2121503"/>
            <a:ext cx="2673753" cy="54591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꺾인 연결선 163">
            <a:extLst>
              <a:ext uri="{FF2B5EF4-FFF2-40B4-BE49-F238E27FC236}">
                <a16:creationId xmlns:a16="http://schemas.microsoft.com/office/drawing/2014/main" id="{5C257E9B-3C9A-115E-FE18-D78CEAA6670B}"/>
              </a:ext>
            </a:extLst>
          </p:cNvPr>
          <p:cNvCxnSpPr>
            <a:cxnSpLocks/>
          </p:cNvCxnSpPr>
          <p:nvPr/>
        </p:nvCxnSpPr>
        <p:spPr>
          <a:xfrm rot="16200000" flipH="1">
            <a:off x="3569244" y="2117638"/>
            <a:ext cx="1099548" cy="1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15">
            <a:extLst>
              <a:ext uri="{FF2B5EF4-FFF2-40B4-BE49-F238E27FC236}">
                <a16:creationId xmlns:a16="http://schemas.microsoft.com/office/drawing/2014/main" id="{3D03C1AF-F262-27AE-D139-23EC35F277C1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1454476" y="2994073"/>
            <a:ext cx="0" cy="36219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92361379-FB96-24AD-26B7-741D115C095D}"/>
              </a:ext>
            </a:extLst>
          </p:cNvPr>
          <p:cNvSpPr/>
          <p:nvPr/>
        </p:nvSpPr>
        <p:spPr>
          <a:xfrm>
            <a:off x="803790" y="2667413"/>
            <a:ext cx="1301372" cy="326660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9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About</a:t>
            </a:r>
            <a:r>
              <a:rPr kumimoji="0" lang="ko-KR" altLang="en-US" sz="9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0" lang="en-US" altLang="ko-KR" sz="9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Service</a:t>
            </a:r>
            <a:endParaRPr kumimoji="0" lang="ko-KR" altLang="en-US" sz="9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A3BE172E-C0F1-EFD7-1848-76E1A9FCB837}"/>
              </a:ext>
            </a:extLst>
          </p:cNvPr>
          <p:cNvSpPr/>
          <p:nvPr/>
        </p:nvSpPr>
        <p:spPr bwMode="auto">
          <a:xfrm>
            <a:off x="958353" y="3225075"/>
            <a:ext cx="1010669" cy="25832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서비스 소개</a:t>
            </a:r>
            <a:endParaRPr lang="ko-KR" altLang="en-US" sz="900" dirty="0">
              <a:solidFill>
                <a:schemeClr val="tx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28" name="직선 연결선 129">
            <a:extLst>
              <a:ext uri="{FF2B5EF4-FFF2-40B4-BE49-F238E27FC236}">
                <a16:creationId xmlns:a16="http://schemas.microsoft.com/office/drawing/2014/main" id="{8A63A6A3-F19B-8E79-9938-FC70AAD89F72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4123025" y="2994073"/>
            <a:ext cx="0" cy="109954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EB8225AB-CCD3-EFFF-FA22-5F5C7CA66AE4}"/>
              </a:ext>
            </a:extLst>
          </p:cNvPr>
          <p:cNvSpPr/>
          <p:nvPr/>
        </p:nvSpPr>
        <p:spPr>
          <a:xfrm>
            <a:off x="3472339" y="2667413"/>
            <a:ext cx="1301372" cy="326660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ko-KR" altLang="en-US" sz="9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위치 기반 서비스</a:t>
            </a:r>
          </a:p>
        </p:txBody>
      </p:sp>
      <p:sp>
        <p:nvSpPr>
          <p:cNvPr id="30" name="모서리가 둥근 직사각형 29">
            <a:extLst>
              <a:ext uri="{FF2B5EF4-FFF2-40B4-BE49-F238E27FC236}">
                <a16:creationId xmlns:a16="http://schemas.microsoft.com/office/drawing/2014/main" id="{867F14D0-2843-D98F-EAE8-0060449378A5}"/>
              </a:ext>
            </a:extLst>
          </p:cNvPr>
          <p:cNvSpPr/>
          <p:nvPr/>
        </p:nvSpPr>
        <p:spPr bwMode="auto">
          <a:xfrm>
            <a:off x="3514931" y="3191127"/>
            <a:ext cx="1215872" cy="40065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solidFill>
                  <a:schemeClr val="tx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내 주변</a:t>
            </a:r>
            <a:endParaRPr lang="en-US" altLang="ko-KR" sz="900" dirty="0">
              <a:solidFill>
                <a:schemeClr val="tx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ctr">
              <a:spcBef>
                <a:spcPct val="10000"/>
              </a:spcBef>
            </a:pPr>
            <a:r>
              <a:rPr lang="ko-KR" altLang="en-US" sz="900" dirty="0">
                <a:solidFill>
                  <a:schemeClr val="tx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셀프 스튜디오 찾기</a:t>
            </a:r>
          </a:p>
        </p:txBody>
      </p:sp>
      <p:cxnSp>
        <p:nvCxnSpPr>
          <p:cNvPr id="55" name="꺾인 연결선 163">
            <a:extLst>
              <a:ext uri="{FF2B5EF4-FFF2-40B4-BE49-F238E27FC236}">
                <a16:creationId xmlns:a16="http://schemas.microsoft.com/office/drawing/2014/main" id="{95D05EC7-BE9B-D654-0194-95F97FD08D44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33146" y="3679251"/>
            <a:ext cx="650034" cy="3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꺾인 연결선 163">
            <a:extLst>
              <a:ext uri="{FF2B5EF4-FFF2-40B4-BE49-F238E27FC236}">
                <a16:creationId xmlns:a16="http://schemas.microsoft.com/office/drawing/2014/main" id="{C1FB6D26-B425-13A1-0277-29DE6A2987B4}"/>
              </a:ext>
            </a:extLst>
          </p:cNvPr>
          <p:cNvCxnSpPr>
            <a:cxnSpLocks/>
          </p:cNvCxnSpPr>
          <p:nvPr/>
        </p:nvCxnSpPr>
        <p:spPr>
          <a:xfrm>
            <a:off x="4854252" y="3671338"/>
            <a:ext cx="178806" cy="0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모서리가 둥근 직사각형 59">
            <a:extLst>
              <a:ext uri="{FF2B5EF4-FFF2-40B4-BE49-F238E27FC236}">
                <a16:creationId xmlns:a16="http://schemas.microsoft.com/office/drawing/2014/main" id="{414308F0-C2B0-3165-211B-62B0AF602D6A}"/>
              </a:ext>
            </a:extLst>
          </p:cNvPr>
          <p:cNvSpPr/>
          <p:nvPr/>
        </p:nvSpPr>
        <p:spPr bwMode="auto">
          <a:xfrm>
            <a:off x="4996060" y="3550092"/>
            <a:ext cx="1179714" cy="25832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38100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solidFill>
                  <a:schemeClr val="tx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즐겨찾기 등록</a:t>
            </a:r>
            <a:r>
              <a:rPr lang="en-US" altLang="ko-KR" sz="900" dirty="0">
                <a:solidFill>
                  <a:schemeClr val="tx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/ </a:t>
            </a:r>
            <a:r>
              <a:rPr lang="ko-KR" altLang="en-US" sz="900" dirty="0">
                <a:solidFill>
                  <a:schemeClr val="tx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해제</a:t>
            </a:r>
          </a:p>
        </p:txBody>
      </p:sp>
      <p:cxnSp>
        <p:nvCxnSpPr>
          <p:cNvPr id="64" name="직선 연결선 269">
            <a:extLst>
              <a:ext uri="{FF2B5EF4-FFF2-40B4-BE49-F238E27FC236}">
                <a16:creationId xmlns:a16="http://schemas.microsoft.com/office/drawing/2014/main" id="{1DBD0F0C-49CA-16E9-FA04-195AF6299BC2}"/>
              </a:ext>
            </a:extLst>
          </p:cNvPr>
          <p:cNvCxnSpPr>
            <a:cxnSpLocks/>
            <a:endCxn id="73" idx="2"/>
          </p:cNvCxnSpPr>
          <p:nvPr/>
        </p:nvCxnSpPr>
        <p:spPr>
          <a:xfrm>
            <a:off x="6783559" y="2718682"/>
            <a:ext cx="9212" cy="150925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모서리가 둥근 직사각형 64">
            <a:extLst>
              <a:ext uri="{FF2B5EF4-FFF2-40B4-BE49-F238E27FC236}">
                <a16:creationId xmlns:a16="http://schemas.microsoft.com/office/drawing/2014/main" id="{588B53CB-06BE-2F48-5066-6F5986F122E3}"/>
              </a:ext>
            </a:extLst>
          </p:cNvPr>
          <p:cNvSpPr/>
          <p:nvPr/>
        </p:nvSpPr>
        <p:spPr bwMode="auto">
          <a:xfrm>
            <a:off x="6287435" y="3191127"/>
            <a:ext cx="1010669" cy="25832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38100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solidFill>
                  <a:schemeClr val="tx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정보 수정</a:t>
            </a:r>
          </a:p>
        </p:txBody>
      </p:sp>
      <p:sp>
        <p:nvSpPr>
          <p:cNvPr id="66" name="모서리가 둥근 직사각형 65">
            <a:extLst>
              <a:ext uri="{FF2B5EF4-FFF2-40B4-BE49-F238E27FC236}">
                <a16:creationId xmlns:a16="http://schemas.microsoft.com/office/drawing/2014/main" id="{83C44F98-878E-BD8C-8C34-30351FA103C1}"/>
              </a:ext>
            </a:extLst>
          </p:cNvPr>
          <p:cNvSpPr/>
          <p:nvPr/>
        </p:nvSpPr>
        <p:spPr bwMode="auto">
          <a:xfrm>
            <a:off x="6287435" y="3580370"/>
            <a:ext cx="1010669" cy="25832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38100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비밀번호 수정</a:t>
            </a:r>
            <a:endParaRPr lang="ko-KR" altLang="en-US" sz="900" dirty="0">
              <a:solidFill>
                <a:schemeClr val="tx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8" name="모서리가 둥근 직사각형 67">
            <a:extLst>
              <a:ext uri="{FF2B5EF4-FFF2-40B4-BE49-F238E27FC236}">
                <a16:creationId xmlns:a16="http://schemas.microsoft.com/office/drawing/2014/main" id="{9FB15E45-2DBC-1F52-4536-ACD15914B974}"/>
              </a:ext>
            </a:extLst>
          </p:cNvPr>
          <p:cNvSpPr/>
          <p:nvPr/>
        </p:nvSpPr>
        <p:spPr>
          <a:xfrm>
            <a:off x="6142085" y="2667413"/>
            <a:ext cx="1301372" cy="326660"/>
          </a:xfrm>
          <a:prstGeom prst="roundRect">
            <a:avLst>
              <a:gd name="adj" fmla="val 41681"/>
            </a:avLst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MYPAGE</a:t>
            </a:r>
            <a:endParaRPr kumimoji="0" lang="ko-KR" altLang="en-US" sz="9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73" name="모서리가 둥근 직사각형 72">
            <a:extLst>
              <a:ext uri="{FF2B5EF4-FFF2-40B4-BE49-F238E27FC236}">
                <a16:creationId xmlns:a16="http://schemas.microsoft.com/office/drawing/2014/main" id="{0177ABC0-366A-93B9-AF67-13EB225F1DEB}"/>
              </a:ext>
            </a:extLst>
          </p:cNvPr>
          <p:cNvSpPr/>
          <p:nvPr/>
        </p:nvSpPr>
        <p:spPr bwMode="auto">
          <a:xfrm>
            <a:off x="6287435" y="3969614"/>
            <a:ext cx="1010669" cy="25832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38100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즐겨찾기 관리</a:t>
            </a:r>
            <a:endParaRPr lang="ko-KR" altLang="en-US" sz="900" dirty="0">
              <a:solidFill>
                <a:schemeClr val="tx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80" name="모서리가 둥근 직사각형 79">
            <a:extLst>
              <a:ext uri="{FF2B5EF4-FFF2-40B4-BE49-F238E27FC236}">
                <a16:creationId xmlns:a16="http://schemas.microsoft.com/office/drawing/2014/main" id="{A055BE3F-2743-CB0C-A6A5-304946FF90BD}"/>
              </a:ext>
            </a:extLst>
          </p:cNvPr>
          <p:cNvSpPr/>
          <p:nvPr/>
        </p:nvSpPr>
        <p:spPr bwMode="auto">
          <a:xfrm>
            <a:off x="3516891" y="3784906"/>
            <a:ext cx="1215872" cy="40065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검색 위치</a:t>
            </a:r>
            <a:r>
              <a:rPr lang="ko-KR" altLang="en-US" sz="900" dirty="0">
                <a:solidFill>
                  <a:schemeClr val="tx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주변</a:t>
            </a:r>
            <a:endParaRPr lang="en-US" altLang="ko-KR" sz="900" dirty="0">
              <a:solidFill>
                <a:schemeClr val="tx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ctr">
              <a:spcBef>
                <a:spcPct val="10000"/>
              </a:spcBef>
            </a:pPr>
            <a:r>
              <a:rPr lang="ko-KR" altLang="en-US" sz="900" dirty="0">
                <a:solidFill>
                  <a:schemeClr val="tx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셀프 스튜디오 찾기</a:t>
            </a: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2ECCF579-669E-023B-1D9B-671D4C70A68C}"/>
              </a:ext>
            </a:extLst>
          </p:cNvPr>
          <p:cNvSpPr/>
          <p:nvPr/>
        </p:nvSpPr>
        <p:spPr bwMode="auto">
          <a:xfrm>
            <a:off x="364392" y="786384"/>
            <a:ext cx="793184" cy="216024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endParaRPr lang="ko-KR" altLang="en-US" sz="900" dirty="0">
              <a:solidFill>
                <a:schemeClr val="tx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4" name="제목 5">
            <a:extLst>
              <a:ext uri="{FF2B5EF4-FFF2-40B4-BE49-F238E27FC236}">
                <a16:creationId xmlns:a16="http://schemas.microsoft.com/office/drawing/2014/main" id="{E0C5C54C-058B-45AD-7944-B693994F9C34}"/>
              </a:ext>
            </a:extLst>
          </p:cNvPr>
          <p:cNvSpPr txBox="1">
            <a:spLocks/>
          </p:cNvSpPr>
          <p:nvPr/>
        </p:nvSpPr>
        <p:spPr>
          <a:xfrm>
            <a:off x="1140036" y="767507"/>
            <a:ext cx="5400600" cy="292075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spcBef>
                <a:spcPct val="0"/>
              </a:spcBef>
              <a:buNone/>
              <a:defRPr sz="1000" b="0" i="0" kern="1200">
                <a:solidFill>
                  <a:schemeClr val="tx1">
                    <a:lumMod val="50000"/>
                    <a:lumOff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cs typeface="+mj-cs"/>
              </a:defRPr>
            </a:lvl1pPr>
          </a:lstStyle>
          <a:p>
            <a:r>
              <a:rPr lang="ko-KR" altLang="en-US" dirty="0"/>
              <a:t>구현 예정</a:t>
            </a:r>
          </a:p>
        </p:txBody>
      </p:sp>
    </p:spTree>
    <p:extLst>
      <p:ext uri="{BB962C8B-B14F-4D97-AF65-F5344CB8AC3E}">
        <p14:creationId xmlns:p14="http://schemas.microsoft.com/office/powerpoint/2010/main" val="333194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>
          <a:xfrm>
            <a:off x="6876256" y="483518"/>
            <a:ext cx="2267744" cy="4464495"/>
          </a:xfrm>
        </p:spPr>
        <p:txBody>
          <a:bodyPr/>
          <a:lstStyle/>
          <a:p>
            <a:pPr marL="0" indent="0">
              <a:buNone/>
            </a:pPr>
            <a:r>
              <a:rPr lang="en-US" altLang="ko-KR" b="1" dirty="0"/>
              <a:t>[</a:t>
            </a:r>
            <a:r>
              <a:rPr lang="ko-KR" altLang="en-US" b="1" dirty="0"/>
              <a:t>메인 페이지</a:t>
            </a:r>
            <a:r>
              <a:rPr lang="en-US" altLang="ko-KR" b="1" dirty="0"/>
              <a:t>]</a:t>
            </a:r>
            <a:r>
              <a:rPr lang="ko-KR" altLang="en-US" b="1" dirty="0"/>
              <a:t> </a:t>
            </a:r>
            <a:r>
              <a:rPr lang="en-US" altLang="ko-KR" b="1" dirty="0" err="1"/>
              <a:t>findselfie.html</a:t>
            </a:r>
            <a:endParaRPr lang="en-US" altLang="ko-KR" b="1" dirty="0"/>
          </a:p>
          <a:p>
            <a:r>
              <a:rPr lang="en-US" altLang="ko-KR" dirty="0"/>
              <a:t>LOGIN : </a:t>
            </a:r>
            <a:r>
              <a:rPr lang="ko-KR" altLang="en-US" dirty="0"/>
              <a:t>로그인 페이지로 이동</a:t>
            </a:r>
            <a:br>
              <a:rPr lang="en-US" altLang="ko-KR" dirty="0"/>
            </a:br>
            <a:r>
              <a:rPr lang="ko-KR" altLang="en-US" dirty="0"/>
              <a:t>로그인 상태일 경우 </a:t>
            </a:r>
            <a:r>
              <a:rPr lang="en-US" altLang="ko-KR" dirty="0"/>
              <a:t>‘LOGOUT’</a:t>
            </a:r>
            <a:r>
              <a:rPr lang="ko-KR" altLang="en-US" dirty="0" err="1"/>
              <a:t>으로</a:t>
            </a:r>
            <a:r>
              <a:rPr lang="ko-KR" altLang="en-US" dirty="0"/>
              <a:t> 표시</a:t>
            </a:r>
            <a:endParaRPr lang="en-US" altLang="ko-KR" dirty="0"/>
          </a:p>
          <a:p>
            <a:r>
              <a:rPr lang="en-US" altLang="ko-KR" dirty="0"/>
              <a:t>FIND</a:t>
            </a:r>
            <a:br>
              <a:rPr lang="en-US" altLang="ko-KR" dirty="0"/>
            </a:br>
            <a:r>
              <a:rPr lang="ko-KR" altLang="en-US" dirty="0"/>
              <a:t>위치 기반 서비스 제공 </a:t>
            </a:r>
            <a:r>
              <a:rPr lang="en-US" altLang="ko-KR" dirty="0"/>
              <a:t>(Google map)</a:t>
            </a:r>
            <a:br>
              <a:rPr lang="en-US" altLang="ko-KR" dirty="0"/>
            </a:br>
            <a:r>
              <a:rPr lang="ko-KR" altLang="en-US" dirty="0"/>
              <a:t>로그아웃 상태로 서비스 이용 가능</a:t>
            </a:r>
            <a:br>
              <a:rPr lang="en-US" altLang="ko-KR" dirty="0"/>
            </a:br>
            <a:r>
              <a:rPr lang="ko-KR" altLang="en-US" dirty="0"/>
              <a:t>단 즐겨찾기 기능은 로그인 상태에서 이용 가능</a:t>
            </a:r>
            <a:endParaRPr lang="en-US" altLang="ko-KR" dirty="0"/>
          </a:p>
          <a:p>
            <a:r>
              <a:rPr lang="en-US" altLang="ko-KR" dirty="0"/>
              <a:t>ABOUT : </a:t>
            </a:r>
            <a:r>
              <a:rPr lang="ko-KR" altLang="en-US" dirty="0"/>
              <a:t>서비스 소개</a:t>
            </a:r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>
          <a:xfrm>
            <a:off x="1403648" y="29455"/>
            <a:ext cx="5400600" cy="292075"/>
          </a:xfrm>
        </p:spPr>
        <p:txBody>
          <a:bodyPr/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1.1.0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8EB1E06-5306-8C3F-A65B-B946685F9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11510"/>
            <a:ext cx="6551428" cy="35283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78DDDDB3-6291-219B-9885-EA839690B7F9}"/>
              </a:ext>
            </a:extLst>
          </p:cNvPr>
          <p:cNvSpPr/>
          <p:nvPr/>
        </p:nvSpPr>
        <p:spPr>
          <a:xfrm>
            <a:off x="1043608" y="372592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1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5F1B647-54EA-51EB-1E3E-A75AD39AB7CA}"/>
              </a:ext>
            </a:extLst>
          </p:cNvPr>
          <p:cNvSpPr/>
          <p:nvPr/>
        </p:nvSpPr>
        <p:spPr>
          <a:xfrm>
            <a:off x="3203848" y="372592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2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A59553F-2959-EC41-1A79-EB68EE3915C8}"/>
              </a:ext>
            </a:extLst>
          </p:cNvPr>
          <p:cNvSpPr/>
          <p:nvPr/>
        </p:nvSpPr>
        <p:spPr>
          <a:xfrm>
            <a:off x="5364088" y="372592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3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>
          <a:xfrm>
            <a:off x="6876256" y="483518"/>
            <a:ext cx="2267744" cy="4464495"/>
          </a:xfrm>
        </p:spPr>
        <p:txBody>
          <a:bodyPr/>
          <a:lstStyle/>
          <a:p>
            <a:pPr marL="0" indent="0">
              <a:buNone/>
            </a:pPr>
            <a:r>
              <a:rPr lang="en-US" altLang="ko-KR" b="1" dirty="0"/>
              <a:t>[</a:t>
            </a:r>
            <a:r>
              <a:rPr lang="ko-KR" altLang="en-US" b="1" dirty="0"/>
              <a:t>서비스 소개 페이지</a:t>
            </a:r>
            <a:r>
              <a:rPr lang="en-US" altLang="ko-KR" b="1" dirty="0"/>
              <a:t>]</a:t>
            </a:r>
            <a:r>
              <a:rPr lang="ko-KR" altLang="en-US" b="1" dirty="0"/>
              <a:t> </a:t>
            </a:r>
            <a:r>
              <a:rPr lang="en-US" altLang="ko-KR" b="1" dirty="0" err="1"/>
              <a:t>about.html</a:t>
            </a:r>
            <a:endParaRPr lang="en-US" altLang="ko-KR" b="1" dirty="0"/>
          </a:p>
          <a:p>
            <a:r>
              <a:rPr lang="ko-KR" altLang="en-US" dirty="0"/>
              <a:t>위치를 탐색할 브랜드명 표시</a:t>
            </a:r>
            <a:br>
              <a:rPr lang="en-US" altLang="ko-KR" dirty="0"/>
            </a:br>
            <a:r>
              <a:rPr lang="ko-KR" altLang="en-US" dirty="0"/>
              <a:t>브랜드명 클릭 시 해당 브랜드 홈페이지로 이동</a:t>
            </a:r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>
          <a:xfrm>
            <a:off x="1403648" y="29455"/>
            <a:ext cx="5400600" cy="292075"/>
          </a:xfrm>
        </p:spPr>
        <p:txBody>
          <a:bodyPr/>
          <a:lstStyle/>
          <a:p>
            <a:r>
              <a:rPr lang="en-US" altLang="ko-KR" dirty="0"/>
              <a:t>SERVICE INTRODUCTION</a:t>
            </a:r>
            <a:endParaRPr lang="ko-KR" altLang="en-US" dirty="0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1.1.0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47D61A-3342-AA24-685A-C955E2AE2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11510"/>
            <a:ext cx="6551428" cy="35283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41154DE7-7FC5-FBF8-CFB0-8D4DB89391F1}"/>
              </a:ext>
            </a:extLst>
          </p:cNvPr>
          <p:cNvSpPr/>
          <p:nvPr/>
        </p:nvSpPr>
        <p:spPr>
          <a:xfrm>
            <a:off x="3383218" y="2643765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1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848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937BE2F-29D9-5AB5-D5B0-F6EE2EF84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11518"/>
            <a:ext cx="6551428" cy="352839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/>
              <a:t>[</a:t>
            </a:r>
            <a:r>
              <a:rPr lang="ko-KR" altLang="en-US" b="1" dirty="0"/>
              <a:t>로그인 페이지</a:t>
            </a:r>
            <a:r>
              <a:rPr lang="en-US" altLang="ko-KR" b="1" dirty="0"/>
              <a:t>]</a:t>
            </a:r>
            <a:r>
              <a:rPr lang="ko-KR" altLang="en-US" b="1" dirty="0"/>
              <a:t> </a:t>
            </a:r>
            <a:r>
              <a:rPr lang="en-US" altLang="ko-KR" b="1" dirty="0" err="1"/>
              <a:t>login_form.html</a:t>
            </a:r>
            <a:endParaRPr lang="en-US" altLang="ko-KR" b="1" dirty="0"/>
          </a:p>
          <a:p>
            <a:r>
              <a:rPr lang="en-US" altLang="ko-KR" dirty="0"/>
              <a:t>ID </a:t>
            </a:r>
            <a:r>
              <a:rPr lang="ko-KR" altLang="en-US" dirty="0"/>
              <a:t>입력</a:t>
            </a:r>
            <a:r>
              <a:rPr lang="en-US" altLang="ko-KR" dirty="0"/>
              <a:t> (</a:t>
            </a:r>
            <a:r>
              <a:rPr lang="ko-KR" altLang="en-US" dirty="0"/>
              <a:t>필수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비밀번호 입력 </a:t>
            </a:r>
            <a:r>
              <a:rPr lang="en-US" altLang="ko-KR" dirty="0"/>
              <a:t>(</a:t>
            </a:r>
            <a:r>
              <a:rPr lang="ko-KR" altLang="en-US" dirty="0"/>
              <a:t>필수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‘LOGIN’ </a:t>
            </a:r>
            <a:r>
              <a:rPr lang="ko-KR" altLang="en-US" dirty="0"/>
              <a:t>버튼 클릭 시</a:t>
            </a:r>
            <a:br>
              <a:rPr lang="en-US" altLang="ko-KR" dirty="0"/>
            </a:br>
            <a:r>
              <a:rPr lang="en-US" altLang="ko-KR" dirty="0" err="1"/>
              <a:t>i</a:t>
            </a:r>
            <a:r>
              <a:rPr lang="en-US" altLang="ko-KR" dirty="0"/>
              <a:t>) </a:t>
            </a:r>
            <a:r>
              <a:rPr lang="ko-KR" altLang="en-US" dirty="0"/>
              <a:t>테이블에 존재하지 않는 </a:t>
            </a:r>
            <a:r>
              <a:rPr lang="en-US" altLang="ko-KR" dirty="0"/>
              <a:t>ID</a:t>
            </a:r>
            <a:r>
              <a:rPr lang="ko-KR" altLang="en-US" dirty="0" err="1"/>
              <a:t>를</a:t>
            </a:r>
            <a:r>
              <a:rPr lang="ko-KR" altLang="en-US" dirty="0"/>
              <a:t> 입력할 경우</a:t>
            </a:r>
            <a:br>
              <a:rPr lang="en-US" altLang="ko-KR" dirty="0"/>
            </a:br>
            <a:r>
              <a:rPr lang="en-US" altLang="ko-KR" dirty="0"/>
              <a:t>- ‘ID</a:t>
            </a:r>
            <a:r>
              <a:rPr lang="ko-KR" altLang="en-US" dirty="0"/>
              <a:t>가 존재하지 않습니다</a:t>
            </a:r>
            <a:r>
              <a:rPr lang="en-US" altLang="ko-KR" dirty="0"/>
              <a:t>.’</a:t>
            </a:r>
            <a:r>
              <a:rPr lang="ko-KR" altLang="en-US" dirty="0"/>
              <a:t> </a:t>
            </a:r>
            <a:r>
              <a:rPr lang="ko-KR" altLang="en-US" dirty="0" err="1"/>
              <a:t>팝업창</a:t>
            </a:r>
            <a:r>
              <a:rPr lang="ko-KR" altLang="en-US" dirty="0"/>
              <a:t> 표시</a:t>
            </a:r>
            <a:br>
              <a:rPr lang="en-US" altLang="ko-KR" dirty="0"/>
            </a:br>
            <a:r>
              <a:rPr lang="en-US" altLang="ko-KR" dirty="0"/>
              <a:t>ii) ID</a:t>
            </a:r>
            <a:r>
              <a:rPr lang="ko-KR" altLang="en-US" dirty="0" err="1"/>
              <a:t>에</a:t>
            </a:r>
            <a:r>
              <a:rPr lang="ko-KR" altLang="en-US" dirty="0"/>
              <a:t> 맞지 않는 비밀번호를 입력할 경우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비밀번호가 일치하지 않습니다</a:t>
            </a:r>
            <a:r>
              <a:rPr lang="en-US" altLang="ko-KR" dirty="0"/>
              <a:t>.’</a:t>
            </a:r>
            <a:r>
              <a:rPr lang="ko-KR" altLang="en-US" dirty="0"/>
              <a:t> </a:t>
            </a:r>
            <a:r>
              <a:rPr lang="ko-KR" altLang="en-US" dirty="0" err="1"/>
              <a:t>팝업창</a:t>
            </a:r>
            <a:r>
              <a:rPr lang="ko-KR" altLang="en-US" dirty="0"/>
              <a:t> 표시</a:t>
            </a:r>
            <a:br>
              <a:rPr lang="en-US" altLang="ko-KR" dirty="0"/>
            </a:br>
            <a:r>
              <a:rPr lang="en-US" altLang="ko-KR" dirty="0"/>
              <a:t>iii) ID</a:t>
            </a:r>
            <a:r>
              <a:rPr lang="ko-KR" altLang="en-US" dirty="0"/>
              <a:t>와 비밀번호를 모두 알맞게 입력한 경우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로그인 성공</a:t>
            </a:r>
            <a:r>
              <a:rPr lang="en-US" altLang="ko-KR" dirty="0"/>
              <a:t>.</a:t>
            </a:r>
            <a:r>
              <a:rPr lang="ko-KR" altLang="en-US" dirty="0"/>
              <a:t> 메인 페이지로 이동</a:t>
            </a:r>
            <a:endParaRPr lang="en-US" altLang="ko-KR" dirty="0"/>
          </a:p>
          <a:p>
            <a:r>
              <a:rPr lang="ko-KR" altLang="en-US" dirty="0"/>
              <a:t>회원가입 페이지로 이동</a:t>
            </a:r>
            <a:endParaRPr lang="en-US" altLang="ko-KR" dirty="0"/>
          </a:p>
          <a:p>
            <a:r>
              <a:rPr lang="ko-KR" altLang="en-US" dirty="0"/>
              <a:t>로그인 성공 시</a:t>
            </a:r>
            <a:br>
              <a:rPr lang="en-US" altLang="ko-KR" dirty="0"/>
            </a:br>
            <a:r>
              <a:rPr lang="en-US" altLang="ko-KR" dirty="0"/>
              <a:t>’LOGIN’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‘LOGOUT’</a:t>
            </a:r>
            <a:r>
              <a:rPr lang="ko-KR" altLang="en-US" dirty="0" err="1"/>
              <a:t>으로</a:t>
            </a:r>
            <a:r>
              <a:rPr lang="ko-KR" altLang="en-US" dirty="0"/>
              <a:t> 변경</a:t>
            </a: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>
          <a:xfrm>
            <a:off x="1403648" y="29455"/>
            <a:ext cx="5400600" cy="292075"/>
          </a:xfrm>
        </p:spPr>
        <p:txBody>
          <a:bodyPr/>
          <a:lstStyle/>
          <a:p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1.1.0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5F17EFE-639F-2654-0E18-68D7D083812E}"/>
              </a:ext>
            </a:extLst>
          </p:cNvPr>
          <p:cNvSpPr/>
          <p:nvPr/>
        </p:nvSpPr>
        <p:spPr>
          <a:xfrm>
            <a:off x="2627784" y="2406089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2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172D04CD-A6AC-1D8F-FC6B-B70509519B09}"/>
              </a:ext>
            </a:extLst>
          </p:cNvPr>
          <p:cNvSpPr/>
          <p:nvPr/>
        </p:nvSpPr>
        <p:spPr>
          <a:xfrm>
            <a:off x="2627784" y="2676482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3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5417EE21-0B8F-67C3-EB72-2D4D1E4FE16A}"/>
              </a:ext>
            </a:extLst>
          </p:cNvPr>
          <p:cNvSpPr/>
          <p:nvPr/>
        </p:nvSpPr>
        <p:spPr>
          <a:xfrm>
            <a:off x="3131840" y="2837421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4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30B5F33-6701-7EAF-B4AF-CADBDC0654AA}"/>
              </a:ext>
            </a:extLst>
          </p:cNvPr>
          <p:cNvSpPr/>
          <p:nvPr/>
        </p:nvSpPr>
        <p:spPr>
          <a:xfrm>
            <a:off x="2627784" y="2172106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1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20EE187C-9AE3-1CE1-7204-1C7A5813441E}"/>
              </a:ext>
            </a:extLst>
          </p:cNvPr>
          <p:cNvSpPr/>
          <p:nvPr/>
        </p:nvSpPr>
        <p:spPr>
          <a:xfrm>
            <a:off x="1115616" y="341133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5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076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0355F86B-359A-2F74-810C-39BA147E7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11513"/>
            <a:ext cx="6542322" cy="352839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/>
              <a:t>[</a:t>
            </a:r>
            <a:r>
              <a:rPr lang="ko-KR" altLang="en-US" b="1" dirty="0"/>
              <a:t>위치 검색 서비스</a:t>
            </a:r>
            <a:r>
              <a:rPr lang="en-US" altLang="ko-KR" b="1" dirty="0"/>
              <a:t>]</a:t>
            </a:r>
            <a:r>
              <a:rPr lang="ko-KR" altLang="en-US" b="1" dirty="0"/>
              <a:t> </a:t>
            </a:r>
            <a:r>
              <a:rPr lang="en-US" altLang="ko-KR" b="1" dirty="0" err="1"/>
              <a:t>find.html</a:t>
            </a:r>
            <a:endParaRPr lang="en-US" altLang="ko-KR" b="1" dirty="0"/>
          </a:p>
          <a:p>
            <a:r>
              <a:rPr lang="en-US" altLang="ko-KR" dirty="0"/>
              <a:t>＇</a:t>
            </a:r>
            <a:r>
              <a:rPr lang="ko-KR" altLang="en-US" dirty="0"/>
              <a:t>내 주변</a:t>
            </a:r>
            <a:r>
              <a:rPr lang="en-US" altLang="ko-KR" dirty="0"/>
              <a:t>’</a:t>
            </a:r>
            <a:r>
              <a:rPr lang="ko-KR" altLang="en-US" dirty="0"/>
              <a:t> 혹은 </a:t>
            </a:r>
            <a:r>
              <a:rPr lang="en-US" altLang="ko-KR" dirty="0"/>
              <a:t>‘</a:t>
            </a:r>
            <a:r>
              <a:rPr lang="ko-KR" altLang="en-US" dirty="0"/>
              <a:t>위치 검색</a:t>
            </a:r>
            <a:r>
              <a:rPr lang="en-US" altLang="ko-KR" dirty="0"/>
              <a:t>’</a:t>
            </a:r>
            <a:r>
              <a:rPr lang="ko-KR" altLang="en-US" dirty="0"/>
              <a:t> 선택</a:t>
            </a:r>
            <a:br>
              <a:rPr lang="en-US" altLang="ko-KR" dirty="0"/>
            </a:br>
            <a:r>
              <a:rPr lang="ko-KR" altLang="en-US" dirty="0"/>
              <a:t>페이지 로드 시 </a:t>
            </a:r>
            <a:r>
              <a:rPr lang="en-US" altLang="ko-KR" dirty="0"/>
              <a:t>’</a:t>
            </a:r>
            <a:r>
              <a:rPr lang="ko-KR" altLang="en-US" dirty="0"/>
              <a:t>내 주변</a:t>
            </a:r>
            <a:r>
              <a:rPr lang="en-US" altLang="ko-KR" dirty="0"/>
              <a:t>’</a:t>
            </a:r>
            <a:r>
              <a:rPr lang="ko-KR" altLang="en-US" dirty="0" err="1"/>
              <a:t>으로</a:t>
            </a:r>
            <a:r>
              <a:rPr lang="ko-KR" altLang="en-US" dirty="0"/>
              <a:t> 기본 설정</a:t>
            </a:r>
            <a:endParaRPr lang="en-US" altLang="ko-KR" dirty="0"/>
          </a:p>
          <a:p>
            <a:r>
              <a:rPr lang="ko-KR" altLang="en-US" dirty="0"/>
              <a:t>탐색하고자 하는 거리 입력</a:t>
            </a:r>
            <a:endParaRPr lang="en-US" altLang="ko-KR" dirty="0"/>
          </a:p>
          <a:p>
            <a:r>
              <a:rPr lang="en-US" altLang="ko-KR" dirty="0"/>
              <a:t>‘</a:t>
            </a:r>
            <a:r>
              <a:rPr lang="ko-KR" altLang="en-US" dirty="0"/>
              <a:t>검색</a:t>
            </a:r>
            <a:r>
              <a:rPr lang="en-US" altLang="ko-KR" dirty="0"/>
              <a:t>＇</a:t>
            </a:r>
            <a:r>
              <a:rPr lang="ko-KR" altLang="en-US" dirty="0"/>
              <a:t> 클릭 시</a:t>
            </a:r>
            <a:br>
              <a:rPr lang="en-US" altLang="ko-KR" dirty="0"/>
            </a:br>
            <a:r>
              <a:rPr lang="en-US" altLang="ko-KR" dirty="0" err="1"/>
              <a:t>i</a:t>
            </a:r>
            <a:r>
              <a:rPr lang="en-US" altLang="ko-KR" dirty="0"/>
              <a:t>) ② </a:t>
            </a:r>
            <a:r>
              <a:rPr lang="ko-KR" altLang="en-US" dirty="0"/>
              <a:t>입력 값이 음수일 경우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올바른 탐색 거리</a:t>
            </a:r>
            <a:r>
              <a:rPr lang="en-US" altLang="ko-KR" dirty="0"/>
              <a:t>(m)</a:t>
            </a:r>
            <a:r>
              <a:rPr lang="ko-KR" altLang="en-US" dirty="0" err="1"/>
              <a:t>를</a:t>
            </a:r>
            <a:r>
              <a:rPr lang="ko-KR" altLang="en-US" dirty="0"/>
              <a:t> 입력하세요</a:t>
            </a:r>
            <a:r>
              <a:rPr lang="en-US" altLang="ko-KR" dirty="0"/>
              <a:t>.’</a:t>
            </a:r>
            <a:r>
              <a:rPr lang="ko-KR" altLang="en-US" dirty="0"/>
              <a:t> 표시</a:t>
            </a:r>
            <a:br>
              <a:rPr lang="en-US" altLang="ko-KR" dirty="0"/>
            </a:br>
            <a:r>
              <a:rPr lang="en-US" altLang="ko-KR" dirty="0"/>
              <a:t>ii) </a:t>
            </a:r>
            <a:r>
              <a:rPr lang="ko-KR" altLang="en-US" dirty="0"/>
              <a:t>양수 입력할 경우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다음 슬라이드 참고</a:t>
            </a:r>
            <a:endParaRPr lang="en-US" altLang="ko-KR" dirty="0"/>
          </a:p>
        </p:txBody>
      </p:sp>
      <p:sp>
        <p:nvSpPr>
          <p:cNvPr id="31" name="제목 30"/>
          <p:cNvSpPr>
            <a:spLocks noGrp="1"/>
          </p:cNvSpPr>
          <p:nvPr>
            <p:ph type="title"/>
          </p:nvPr>
        </p:nvSpPr>
        <p:spPr>
          <a:xfrm>
            <a:off x="1403648" y="29455"/>
            <a:ext cx="5400600" cy="292075"/>
          </a:xfrm>
        </p:spPr>
        <p:txBody>
          <a:bodyPr/>
          <a:lstStyle/>
          <a:p>
            <a:r>
              <a:rPr lang="en-US" altLang="ko-KR" dirty="0"/>
              <a:t>MAIN SERVICE – </a:t>
            </a:r>
            <a:r>
              <a:rPr lang="ko-KR" altLang="en-US" dirty="0"/>
              <a:t>내 주변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1.1.0</a:t>
            </a:r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8FE649F-5DA9-F597-7EA5-EAE69BDEA0FB}"/>
              </a:ext>
            </a:extLst>
          </p:cNvPr>
          <p:cNvSpPr/>
          <p:nvPr/>
        </p:nvSpPr>
        <p:spPr>
          <a:xfrm>
            <a:off x="107504" y="627534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1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83CC636-E947-B7A6-5BAA-4A52D6AF6778}"/>
              </a:ext>
            </a:extLst>
          </p:cNvPr>
          <p:cNvSpPr/>
          <p:nvPr/>
        </p:nvSpPr>
        <p:spPr>
          <a:xfrm>
            <a:off x="611560" y="1419622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2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B11FE22E-5004-D01D-5C87-0761DC337285}"/>
              </a:ext>
            </a:extLst>
          </p:cNvPr>
          <p:cNvSpPr/>
          <p:nvPr/>
        </p:nvSpPr>
        <p:spPr>
          <a:xfrm>
            <a:off x="1475656" y="1376944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3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340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굽은 화살표[B] 23">
            <a:extLst>
              <a:ext uri="{FF2B5EF4-FFF2-40B4-BE49-F238E27FC236}">
                <a16:creationId xmlns:a16="http://schemas.microsoft.com/office/drawing/2014/main" id="{AD445438-2157-D459-121D-23DA9FC3F3C1}"/>
              </a:ext>
            </a:extLst>
          </p:cNvPr>
          <p:cNvSpPr/>
          <p:nvPr/>
        </p:nvSpPr>
        <p:spPr>
          <a:xfrm flipV="1">
            <a:off x="309537" y="3939901"/>
            <a:ext cx="321098" cy="998732"/>
          </a:xfrm>
          <a:prstGeom prst="bentArrow">
            <a:avLst>
              <a:gd name="adj1" fmla="val 13683"/>
              <a:gd name="adj2" fmla="val 28128"/>
              <a:gd name="adj3" fmla="val 25000"/>
              <a:gd name="adj4" fmla="val 4375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3B31C80-070C-04BF-1F1C-173636049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411513"/>
            <a:ext cx="6542322" cy="352839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/>
              <a:t>[</a:t>
            </a:r>
            <a:r>
              <a:rPr lang="ko-KR" altLang="en-US" b="1" dirty="0"/>
              <a:t>위치 검색 서비스</a:t>
            </a:r>
            <a:r>
              <a:rPr lang="en-US" altLang="ko-KR" b="1" dirty="0"/>
              <a:t>]</a:t>
            </a:r>
            <a:r>
              <a:rPr lang="ko-KR" altLang="en-US" b="1" dirty="0"/>
              <a:t> </a:t>
            </a:r>
            <a:r>
              <a:rPr lang="en-US" altLang="ko-KR" b="1" dirty="0" err="1"/>
              <a:t>find.html</a:t>
            </a:r>
            <a:endParaRPr lang="en-US" altLang="ko-KR" b="1" dirty="0"/>
          </a:p>
          <a:p>
            <a:r>
              <a:rPr lang="en-US" altLang="ko-KR" dirty="0"/>
              <a:t>＇</a:t>
            </a:r>
            <a:r>
              <a:rPr lang="ko-KR" altLang="en-US" dirty="0"/>
              <a:t>내 주변</a:t>
            </a:r>
            <a:r>
              <a:rPr lang="en-US" altLang="ko-KR" dirty="0"/>
              <a:t>’</a:t>
            </a:r>
            <a:r>
              <a:rPr lang="ko-KR" altLang="en-US" dirty="0"/>
              <a:t> 혹은 </a:t>
            </a:r>
            <a:r>
              <a:rPr lang="en-US" altLang="ko-KR" dirty="0"/>
              <a:t>‘</a:t>
            </a:r>
            <a:r>
              <a:rPr lang="ko-KR" altLang="en-US" dirty="0"/>
              <a:t>위치 검색</a:t>
            </a:r>
            <a:r>
              <a:rPr lang="en-US" altLang="ko-KR" dirty="0"/>
              <a:t>’</a:t>
            </a:r>
            <a:r>
              <a:rPr lang="ko-KR" altLang="en-US" dirty="0"/>
              <a:t> 선택</a:t>
            </a:r>
            <a:br>
              <a:rPr lang="en-US" altLang="ko-KR" dirty="0"/>
            </a:br>
            <a:r>
              <a:rPr lang="ko-KR" altLang="en-US" dirty="0"/>
              <a:t>페이지 로드 시 </a:t>
            </a:r>
            <a:r>
              <a:rPr lang="en-US" altLang="ko-KR" dirty="0"/>
              <a:t>’</a:t>
            </a:r>
            <a:r>
              <a:rPr lang="ko-KR" altLang="en-US" dirty="0"/>
              <a:t>내 주변</a:t>
            </a:r>
            <a:r>
              <a:rPr lang="en-US" altLang="ko-KR" dirty="0"/>
              <a:t>’</a:t>
            </a:r>
            <a:r>
              <a:rPr lang="ko-KR" altLang="en-US" dirty="0" err="1"/>
              <a:t>으로</a:t>
            </a:r>
            <a:r>
              <a:rPr lang="ko-KR" altLang="en-US" dirty="0"/>
              <a:t> 기본 설정</a:t>
            </a:r>
            <a:endParaRPr lang="en-US" altLang="ko-KR" dirty="0"/>
          </a:p>
          <a:p>
            <a:r>
              <a:rPr lang="ko-KR" altLang="en-US" dirty="0"/>
              <a:t>탐색하고자 하는 거리 입력</a:t>
            </a:r>
            <a:endParaRPr lang="en-US" altLang="ko-KR" dirty="0"/>
          </a:p>
          <a:p>
            <a:r>
              <a:rPr lang="en-US" altLang="ko-KR" dirty="0"/>
              <a:t>‘</a:t>
            </a:r>
            <a:r>
              <a:rPr lang="ko-KR" altLang="en-US" dirty="0"/>
              <a:t>검색</a:t>
            </a:r>
            <a:r>
              <a:rPr lang="en-US" altLang="ko-KR" dirty="0"/>
              <a:t>＇</a:t>
            </a:r>
            <a:r>
              <a:rPr lang="ko-KR" altLang="en-US" dirty="0"/>
              <a:t> 클릭 시</a:t>
            </a:r>
            <a:br>
              <a:rPr lang="en-US" altLang="ko-KR" dirty="0"/>
            </a:br>
            <a:r>
              <a:rPr lang="en-US" altLang="ko-KR" dirty="0" err="1"/>
              <a:t>i</a:t>
            </a:r>
            <a:r>
              <a:rPr lang="en-US" altLang="ko-KR" dirty="0"/>
              <a:t>) ② </a:t>
            </a:r>
            <a:r>
              <a:rPr lang="ko-KR" altLang="en-US" dirty="0"/>
              <a:t>입력 값이 음수일 경우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올바른 탐색 거리</a:t>
            </a:r>
            <a:r>
              <a:rPr lang="en-US" altLang="ko-KR" dirty="0"/>
              <a:t>(m)</a:t>
            </a:r>
            <a:r>
              <a:rPr lang="ko-KR" altLang="en-US" dirty="0" err="1"/>
              <a:t>를</a:t>
            </a:r>
            <a:r>
              <a:rPr lang="ko-KR" altLang="en-US" dirty="0"/>
              <a:t> 입력하세요</a:t>
            </a:r>
            <a:r>
              <a:rPr lang="en-US" altLang="ko-KR" dirty="0"/>
              <a:t>.’</a:t>
            </a:r>
            <a:r>
              <a:rPr lang="ko-KR" altLang="en-US" dirty="0"/>
              <a:t> 표시</a:t>
            </a:r>
            <a:br>
              <a:rPr lang="en-US" altLang="ko-KR" dirty="0"/>
            </a:br>
            <a:r>
              <a:rPr lang="en-US" altLang="ko-KR" b="1" dirty="0"/>
              <a:t>ii) </a:t>
            </a:r>
            <a:r>
              <a:rPr lang="ko-KR" altLang="en-US" b="1" dirty="0"/>
              <a:t>양수 입력할 경우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 err="1"/>
              <a:t>initNearbyMap</a:t>
            </a:r>
            <a:r>
              <a:rPr lang="en-US" altLang="ko-KR" dirty="0"/>
              <a:t>() </a:t>
            </a:r>
            <a:r>
              <a:rPr lang="ko-KR" altLang="en-US" dirty="0"/>
              <a:t>함수 실행</a:t>
            </a:r>
            <a:br>
              <a:rPr lang="en-US" altLang="ko-KR" dirty="0"/>
            </a:br>
            <a:r>
              <a:rPr lang="ko-KR" altLang="en-US" dirty="0"/>
              <a:t>  </a:t>
            </a:r>
            <a:r>
              <a:rPr lang="en-US" altLang="ko-KR" dirty="0"/>
              <a:t>#</a:t>
            </a:r>
            <a:r>
              <a:rPr lang="ko-KR" altLang="en-US" dirty="0"/>
              <a:t> 서버에 요청한 위치를 중심으로 지도 초기화</a:t>
            </a:r>
            <a:br>
              <a:rPr lang="en-US" altLang="ko-KR" dirty="0"/>
            </a:br>
            <a:r>
              <a:rPr lang="ko-KR" altLang="en-US" dirty="0"/>
              <a:t>  </a:t>
            </a:r>
            <a:r>
              <a:rPr lang="en-US" altLang="ko-KR" dirty="0"/>
              <a:t>#</a:t>
            </a:r>
            <a:r>
              <a:rPr lang="ko-KR" altLang="en-US" dirty="0"/>
              <a:t> 요청 위치를 파란색 마커로 표시</a:t>
            </a:r>
            <a:br>
              <a:rPr lang="en-US" altLang="ko-KR" dirty="0"/>
            </a:br>
            <a:r>
              <a:rPr lang="ko-KR" altLang="en-US" dirty="0"/>
              <a:t>  </a:t>
            </a:r>
            <a:r>
              <a:rPr lang="en-US" altLang="ko-KR" dirty="0"/>
              <a:t>#</a:t>
            </a:r>
            <a:r>
              <a:rPr lang="ko-KR" altLang="en-US" dirty="0"/>
              <a:t> </a:t>
            </a:r>
            <a:r>
              <a:rPr lang="en-US" altLang="ko-KR" dirty="0" err="1"/>
              <a:t>findStudios</a:t>
            </a:r>
            <a:r>
              <a:rPr lang="en-US" altLang="ko-KR" dirty="0"/>
              <a:t>()</a:t>
            </a:r>
            <a:r>
              <a:rPr lang="ko-KR" altLang="en-US" dirty="0"/>
              <a:t> 함수 실행</a:t>
            </a:r>
            <a:br>
              <a:rPr lang="en-US" altLang="ko-KR" dirty="0"/>
            </a:br>
            <a:r>
              <a:rPr lang="ko-KR" altLang="en-US" dirty="0"/>
              <a:t>     내 위치로부터 요청 거리 내에 있는 </a:t>
            </a:r>
            <a:br>
              <a:rPr lang="en-US" altLang="ko-KR" dirty="0"/>
            </a:br>
            <a:r>
              <a:rPr lang="ko-KR" altLang="en-US" dirty="0"/>
              <a:t>     셀프 스튜디오들을 빨간색 마커로 표시</a:t>
            </a:r>
            <a:br>
              <a:rPr lang="en-US" altLang="ko-KR" dirty="0"/>
            </a:br>
            <a:r>
              <a:rPr lang="ko-KR" altLang="en-US" dirty="0"/>
              <a:t>     </a:t>
            </a:r>
            <a:r>
              <a:rPr lang="en-US" altLang="ko-KR" dirty="0"/>
              <a:t>if</a:t>
            </a:r>
            <a:r>
              <a:rPr lang="ko-KR" altLang="en-US" dirty="0"/>
              <a:t> </a:t>
            </a:r>
            <a:r>
              <a:rPr lang="en-US" altLang="ko-KR" dirty="0"/>
              <a:t>)</a:t>
            </a:r>
            <a:r>
              <a:rPr lang="ko-KR" altLang="en-US" dirty="0"/>
              <a:t> 요청 거리 내에 스튜디오가 없는 경우</a:t>
            </a:r>
            <a:br>
              <a:rPr lang="en-US" altLang="ko-KR" dirty="0"/>
            </a:br>
            <a:r>
              <a:rPr lang="ko-KR" altLang="en-US" dirty="0"/>
              <a:t>          </a:t>
            </a:r>
            <a:r>
              <a:rPr lang="en-US" altLang="ko-KR" dirty="0"/>
              <a:t>④</a:t>
            </a:r>
            <a:r>
              <a:rPr lang="ko-KR" altLang="en-US" dirty="0"/>
              <a:t>와 같이 표시</a:t>
            </a:r>
            <a:endParaRPr lang="en-US" altLang="ko-KR" dirty="0"/>
          </a:p>
          <a:p>
            <a:r>
              <a:rPr lang="ko-KR" altLang="en-US" dirty="0"/>
              <a:t>요청 거리 내에 스튜디오가 없는 경우</a:t>
            </a:r>
            <a:br>
              <a:rPr lang="en-US" altLang="ko-KR" dirty="0"/>
            </a:br>
            <a:r>
              <a:rPr lang="en-US" altLang="ko-KR" dirty="0"/>
              <a:t>‘</a:t>
            </a:r>
            <a:r>
              <a:rPr lang="ko-KR" altLang="en-US" dirty="0"/>
              <a:t>주변에 셀프 스튜디오가 없습니다</a:t>
            </a:r>
            <a:r>
              <a:rPr lang="en-US" altLang="ko-KR" dirty="0"/>
              <a:t>.’</a:t>
            </a:r>
            <a:r>
              <a:rPr lang="ko-KR" altLang="en-US" dirty="0"/>
              <a:t> 표시</a:t>
            </a:r>
            <a:endParaRPr lang="en-US" altLang="ko-KR" dirty="0"/>
          </a:p>
          <a:p>
            <a:r>
              <a:rPr lang="ko-KR" altLang="en-US" dirty="0"/>
              <a:t>상호명 클릭 시 </a:t>
            </a:r>
            <a:r>
              <a:rPr lang="en-US" altLang="ko-KR" dirty="0"/>
              <a:t>⑥</a:t>
            </a:r>
            <a:r>
              <a:rPr lang="ko-KR" altLang="en-US" dirty="0"/>
              <a:t>과 같이 표시</a:t>
            </a:r>
            <a:br>
              <a:rPr lang="en-US" altLang="ko-KR" dirty="0"/>
            </a:br>
            <a:r>
              <a:rPr lang="ko-KR" altLang="en-US" dirty="0"/>
              <a:t>해당 지점의 마커와 라벨만이 지도에 표시됨</a:t>
            </a:r>
            <a:endParaRPr lang="en-US" altLang="ko-KR" dirty="0"/>
          </a:p>
          <a:p>
            <a:r>
              <a:rPr lang="ko-KR" altLang="en-US" dirty="0"/>
              <a:t>선택한 지점의 마커와 라벨을 지도에 표시</a:t>
            </a:r>
            <a:endParaRPr lang="en-US" altLang="ko-KR" dirty="0"/>
          </a:p>
          <a:p>
            <a:r>
              <a:rPr lang="en-US" altLang="ko-KR" dirty="0"/>
              <a:t>＇</a:t>
            </a:r>
            <a:r>
              <a:rPr lang="ko-KR" altLang="en-US" dirty="0"/>
              <a:t>여기</a:t>
            </a:r>
            <a:r>
              <a:rPr lang="en-US" altLang="ko-KR" dirty="0"/>
              <a:t>’</a:t>
            </a:r>
            <a:r>
              <a:rPr lang="ko-KR" altLang="en-US" dirty="0"/>
              <a:t> 클릭 시</a:t>
            </a:r>
            <a:br>
              <a:rPr lang="en-US" altLang="ko-KR" dirty="0"/>
            </a:br>
            <a:r>
              <a:rPr lang="ko-KR" altLang="en-US" dirty="0"/>
              <a:t>다시 모든 지점이 지도에 표시됨</a:t>
            </a:r>
            <a:endParaRPr lang="en-US" altLang="ko-KR" dirty="0"/>
          </a:p>
          <a:p>
            <a:r>
              <a:rPr lang="ko-KR" altLang="en-US" dirty="0"/>
              <a:t>맵 컨트롤</a:t>
            </a:r>
            <a:br>
              <a:rPr lang="en-US" altLang="ko-KR" dirty="0"/>
            </a:br>
            <a:r>
              <a:rPr lang="en-US" altLang="ko-KR" dirty="0"/>
              <a:t>#</a:t>
            </a:r>
            <a:r>
              <a:rPr lang="ko-KR" altLang="en-US" dirty="0"/>
              <a:t> 지도에 표시된 마커 클릭 시 </a:t>
            </a:r>
            <a:r>
              <a:rPr lang="en-US" altLang="ko-KR" dirty="0"/>
              <a:t>⑥</a:t>
            </a:r>
            <a:r>
              <a:rPr lang="ko-KR" altLang="en-US" dirty="0"/>
              <a:t>과 같이 표시</a:t>
            </a:r>
            <a:br>
              <a:rPr lang="en-US" altLang="ko-KR" dirty="0"/>
            </a:br>
            <a:r>
              <a:rPr lang="en-US" altLang="ko-KR" dirty="0"/>
              <a:t>#</a:t>
            </a:r>
            <a:r>
              <a:rPr lang="ko-KR" altLang="en-US" dirty="0"/>
              <a:t> 확대 </a:t>
            </a:r>
            <a:r>
              <a:rPr lang="en-US" altLang="ko-KR" dirty="0"/>
              <a:t>/</a:t>
            </a:r>
            <a:r>
              <a:rPr lang="ko-KR" altLang="en-US" dirty="0"/>
              <a:t> 축소 가능</a:t>
            </a:r>
            <a:br>
              <a:rPr lang="en-US" altLang="ko-KR" dirty="0"/>
            </a:br>
            <a:r>
              <a:rPr lang="ko-KR" altLang="en-US" dirty="0"/>
              <a:t>   </a:t>
            </a:r>
            <a:r>
              <a:rPr lang="en-US" altLang="ko-KR" dirty="0"/>
              <a:t>Window : control +</a:t>
            </a:r>
            <a:r>
              <a:rPr lang="ko-KR" altLang="en-US" dirty="0"/>
              <a:t> 스크롤</a:t>
            </a:r>
            <a:r>
              <a:rPr lang="en-US" altLang="ko-KR" dirty="0"/>
              <a:t>↑/↓</a:t>
            </a:r>
            <a:br>
              <a:rPr lang="en-US" altLang="ko-KR" dirty="0"/>
            </a:br>
            <a:r>
              <a:rPr lang="en-US" altLang="ko-KR" dirty="0"/>
              <a:t>   MacOS : ⌘ +</a:t>
            </a:r>
            <a:r>
              <a:rPr lang="ko-KR" altLang="en-US" dirty="0"/>
              <a:t> 스크롤</a:t>
            </a:r>
            <a:r>
              <a:rPr lang="en-US" altLang="ko-KR" dirty="0"/>
              <a:t>↑/↓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1.1.0</a:t>
            </a:r>
            <a:endParaRPr lang="ko-KR" altLang="en-US" dirty="0"/>
          </a:p>
        </p:txBody>
      </p:sp>
      <p:sp>
        <p:nvSpPr>
          <p:cNvPr id="18" name="제목 30">
            <a:extLst>
              <a:ext uri="{FF2B5EF4-FFF2-40B4-BE49-F238E27FC236}">
                <a16:creationId xmlns:a16="http://schemas.microsoft.com/office/drawing/2014/main" id="{4D505ECE-6BA5-9705-67DC-F011EC980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648" y="29455"/>
            <a:ext cx="5400600" cy="292075"/>
          </a:xfrm>
        </p:spPr>
        <p:txBody>
          <a:bodyPr/>
          <a:lstStyle/>
          <a:p>
            <a:r>
              <a:rPr lang="en-US" altLang="ko-KR" dirty="0"/>
              <a:t>MAIN SERVICE – </a:t>
            </a:r>
            <a:r>
              <a:rPr lang="ko-KR" altLang="en-US" dirty="0"/>
              <a:t>내 주변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3447FD31-54D5-5894-9984-1594671C1FCB}"/>
              </a:ext>
            </a:extLst>
          </p:cNvPr>
          <p:cNvSpPr/>
          <p:nvPr/>
        </p:nvSpPr>
        <p:spPr>
          <a:xfrm>
            <a:off x="110442" y="618157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1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EF525A8-B2BB-DF4E-CEF5-1978CA758015}"/>
              </a:ext>
            </a:extLst>
          </p:cNvPr>
          <p:cNvSpPr/>
          <p:nvPr/>
        </p:nvSpPr>
        <p:spPr>
          <a:xfrm>
            <a:off x="614498" y="1410245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2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2ACD972-56C2-3B79-51D9-E808F124437D}"/>
              </a:ext>
            </a:extLst>
          </p:cNvPr>
          <p:cNvSpPr/>
          <p:nvPr/>
        </p:nvSpPr>
        <p:spPr>
          <a:xfrm>
            <a:off x="1478594" y="1367567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3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8A62C73-59B1-F555-E84C-ACF4AEA6A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058" y="4529777"/>
            <a:ext cx="3998712" cy="57124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5" name="타원 24">
            <a:extLst>
              <a:ext uri="{FF2B5EF4-FFF2-40B4-BE49-F238E27FC236}">
                <a16:creationId xmlns:a16="http://schemas.microsoft.com/office/drawing/2014/main" id="{ECD59BFE-1C60-4CDD-AD0B-66CB9C15A038}"/>
              </a:ext>
            </a:extLst>
          </p:cNvPr>
          <p:cNvSpPr/>
          <p:nvPr/>
        </p:nvSpPr>
        <p:spPr>
          <a:xfrm>
            <a:off x="613187" y="4436433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4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CBD0C5D-9A18-31B6-14BE-B8B90A5FB110}"/>
              </a:ext>
            </a:extLst>
          </p:cNvPr>
          <p:cNvSpPr/>
          <p:nvPr/>
        </p:nvSpPr>
        <p:spPr>
          <a:xfrm>
            <a:off x="197493" y="3795901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5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31AE152C-FD8C-DA26-2B5A-B1D829859A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583" y="3812267"/>
            <a:ext cx="774130" cy="82521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8" name="타원 27">
            <a:extLst>
              <a:ext uri="{FF2B5EF4-FFF2-40B4-BE49-F238E27FC236}">
                <a16:creationId xmlns:a16="http://schemas.microsoft.com/office/drawing/2014/main" id="{076F3E14-CE0B-CA2F-57D4-6ADE8AAE8D35}"/>
              </a:ext>
            </a:extLst>
          </p:cNvPr>
          <p:cNvSpPr/>
          <p:nvPr/>
        </p:nvSpPr>
        <p:spPr>
          <a:xfrm>
            <a:off x="1708029" y="3788116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6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821FF429-058F-56B4-8B81-C37D935855DA}"/>
              </a:ext>
            </a:extLst>
          </p:cNvPr>
          <p:cNvSpPr/>
          <p:nvPr/>
        </p:nvSpPr>
        <p:spPr>
          <a:xfrm>
            <a:off x="3203848" y="3507854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7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8058E363-7E26-3244-217B-B321F09D6A76}"/>
              </a:ext>
            </a:extLst>
          </p:cNvPr>
          <p:cNvSpPr/>
          <p:nvPr/>
        </p:nvSpPr>
        <p:spPr>
          <a:xfrm>
            <a:off x="6577818" y="1554805"/>
            <a:ext cx="144016" cy="144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</a:rPr>
              <a:t>8</a:t>
            </a:r>
            <a:endParaRPr kumimoji="1"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003E95-87D5-D7A4-4FF7-87DE582B84B2}"/>
              </a:ext>
            </a:extLst>
          </p:cNvPr>
          <p:cNvSpPr/>
          <p:nvPr/>
        </p:nvSpPr>
        <p:spPr>
          <a:xfrm>
            <a:off x="1361591" y="1256863"/>
            <a:ext cx="692875" cy="809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93114800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간지등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1050</Words>
  <Application>Microsoft Macintosh PowerPoint</Application>
  <PresentationFormat>화면 슬라이드 쇼(16:9)</PresentationFormat>
  <Paragraphs>154</Paragraphs>
  <Slides>12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나눔고딕</vt:lpstr>
      <vt:lpstr>Apple SD Gothic Neo</vt:lpstr>
      <vt:lpstr>Arial</vt:lpstr>
      <vt:lpstr>Wingdings</vt:lpstr>
      <vt:lpstr>표지</vt:lpstr>
      <vt:lpstr>간지등</vt:lpstr>
      <vt:lpstr>1_디자인 사용자 지정</vt:lpstr>
      <vt:lpstr>내 주변 네컷 사진관 찾기</vt:lpstr>
      <vt:lpstr>PowerPoint 프레젠테이션</vt:lpstr>
      <vt:lpstr>Document History</vt:lpstr>
      <vt:lpstr>사이트맵</vt:lpstr>
      <vt:lpstr>HOME</vt:lpstr>
      <vt:lpstr>SERVICE INTRODUCTION</vt:lpstr>
      <vt:lpstr>LOGIN</vt:lpstr>
      <vt:lpstr>MAIN SERVICE – 내 주변 (1)</vt:lpstr>
      <vt:lpstr>MAIN SERVICE – 내 주변 (2)</vt:lpstr>
      <vt:lpstr>MAIN SERVICE – 위치 검색 (1)</vt:lpstr>
      <vt:lpstr>MAIN SERVICE – 위치 검색 (2)</vt:lpstr>
      <vt:lpstr>Requirements &amp; Plans</vt:lpstr>
    </vt:vector>
  </TitlesOfParts>
  <Company>쀼어blog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쀼어</dc:creator>
  <cp:lastModifiedBy>김예원</cp:lastModifiedBy>
  <cp:revision>101</cp:revision>
  <dcterms:created xsi:type="dcterms:W3CDTF">2006-10-05T04:04:58Z</dcterms:created>
  <dcterms:modified xsi:type="dcterms:W3CDTF">2024-07-29T03:51:25Z</dcterms:modified>
</cp:coreProperties>
</file>

<file path=docProps/thumbnail.jpeg>
</file>